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54"/>
  </p:notesMasterIdLst>
  <p:handoutMasterIdLst>
    <p:handoutMasterId r:id="rId55"/>
  </p:handoutMasterIdLst>
  <p:sldIdLst>
    <p:sldId id="1534" r:id="rId5"/>
    <p:sldId id="1539" r:id="rId6"/>
    <p:sldId id="1596" r:id="rId7"/>
    <p:sldId id="1540" r:id="rId8"/>
    <p:sldId id="1597" r:id="rId9"/>
    <p:sldId id="1541" r:id="rId10"/>
    <p:sldId id="1542" r:id="rId11"/>
    <p:sldId id="1543" r:id="rId12"/>
    <p:sldId id="1544" r:id="rId13"/>
    <p:sldId id="1590" r:id="rId14"/>
    <p:sldId id="1591" r:id="rId15"/>
    <p:sldId id="1547" r:id="rId16"/>
    <p:sldId id="1548" r:id="rId17"/>
    <p:sldId id="1592" r:id="rId18"/>
    <p:sldId id="1550" r:id="rId19"/>
    <p:sldId id="1553" r:id="rId20"/>
    <p:sldId id="1554" r:id="rId21"/>
    <p:sldId id="1555" r:id="rId22"/>
    <p:sldId id="1556" r:id="rId23"/>
    <p:sldId id="1557" r:id="rId24"/>
    <p:sldId id="1593" r:id="rId25"/>
    <p:sldId id="1559" r:id="rId26"/>
    <p:sldId id="1560" r:id="rId27"/>
    <p:sldId id="1561" r:id="rId28"/>
    <p:sldId id="1562" r:id="rId29"/>
    <p:sldId id="1563" r:id="rId30"/>
    <p:sldId id="1564" r:id="rId31"/>
    <p:sldId id="1565" r:id="rId32"/>
    <p:sldId id="1566" r:id="rId33"/>
    <p:sldId id="1567" r:id="rId34"/>
    <p:sldId id="1594" r:id="rId35"/>
    <p:sldId id="1569" r:id="rId36"/>
    <p:sldId id="1570" r:id="rId37"/>
    <p:sldId id="1571" r:id="rId38"/>
    <p:sldId id="1573" r:id="rId39"/>
    <p:sldId id="1574" r:id="rId40"/>
    <p:sldId id="1595" r:id="rId41"/>
    <p:sldId id="1578" r:id="rId42"/>
    <p:sldId id="1579" r:id="rId43"/>
    <p:sldId id="1580" r:id="rId44"/>
    <p:sldId id="1581" r:id="rId45"/>
    <p:sldId id="1582" r:id="rId46"/>
    <p:sldId id="1583" r:id="rId47"/>
    <p:sldId id="1584" r:id="rId48"/>
    <p:sldId id="1585" r:id="rId49"/>
    <p:sldId id="1586" r:id="rId50"/>
    <p:sldId id="1587" r:id="rId51"/>
    <p:sldId id="1536" r:id="rId52"/>
    <p:sldId id="1535" r:id="rId5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0000"/>
    <a:srgbClr val="6DC2E9"/>
    <a:srgbClr val="00BCF2"/>
    <a:srgbClr val="FFFFFF"/>
    <a:srgbClr val="525252"/>
    <a:srgbClr val="EAEAEA"/>
    <a:srgbClr val="E81123"/>
    <a:srgbClr val="00188F"/>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04" autoAdjust="0"/>
    <p:restoredTop sz="81499" autoAdjust="0"/>
  </p:normalViewPr>
  <p:slideViewPr>
    <p:cSldViewPr>
      <p:cViewPr varScale="1">
        <p:scale>
          <a:sx n="91" d="100"/>
          <a:sy n="91" d="100"/>
        </p:scale>
        <p:origin x="66" y="96"/>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93" d="100"/>
          <a:sy n="93" d="100"/>
        </p:scale>
        <p:origin x="1890"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BCC156-1797-450F-9075-C7D108555978}" type="doc">
      <dgm:prSet loTypeId="urn:microsoft.com/office/officeart/2005/8/layout/cycle7" loCatId="cycle" qsTypeId="urn:microsoft.com/office/officeart/2005/8/quickstyle/simple1" qsCatId="simple" csTypeId="urn:microsoft.com/office/officeart/2005/8/colors/colorful1" csCatId="colorful" phldr="1"/>
      <dgm:spPr/>
      <dgm:t>
        <a:bodyPr/>
        <a:lstStyle/>
        <a:p>
          <a:endParaRPr lang="en-US"/>
        </a:p>
      </dgm:t>
    </dgm:pt>
    <dgm:pt modelId="{B40087CA-0EBB-4EC5-B918-B3E7DBA507DA}">
      <dgm:prSet phldrT="[Text]"/>
      <dgm:spPr/>
      <dgm:t>
        <a:bodyPr/>
        <a:lstStyle/>
        <a:p>
          <a:r>
            <a:rPr lang="en-US"/>
            <a:t>PaaS</a:t>
          </a:r>
          <a:endParaRPr lang="en-US" dirty="0"/>
        </a:p>
      </dgm:t>
    </dgm:pt>
    <dgm:pt modelId="{DB5227DD-B980-4AB5-80B2-4C24517651E1}" type="parTrans" cxnId="{0EDF4FA8-40FC-453D-BF6E-664A66A64366}">
      <dgm:prSet/>
      <dgm:spPr/>
      <dgm:t>
        <a:bodyPr/>
        <a:lstStyle/>
        <a:p>
          <a:endParaRPr lang="en-US"/>
        </a:p>
      </dgm:t>
    </dgm:pt>
    <dgm:pt modelId="{85D82F18-4B5F-4350-B497-216D0F2605E9}" type="sibTrans" cxnId="{0EDF4FA8-40FC-453D-BF6E-664A66A64366}">
      <dgm:prSet/>
      <dgm:spPr/>
      <dgm:t>
        <a:bodyPr/>
        <a:lstStyle/>
        <a:p>
          <a:endParaRPr lang="en-US">
            <a:solidFill>
              <a:srgbClr val="FF0000"/>
            </a:solidFill>
          </a:endParaRPr>
        </a:p>
      </dgm:t>
    </dgm:pt>
    <dgm:pt modelId="{A928B75F-6124-4514-BDC8-DE35685BCC3A}">
      <dgm:prSet phldrT="[Text]"/>
      <dgm:spPr/>
      <dgm:t>
        <a:bodyPr/>
        <a:lstStyle/>
        <a:p>
          <a:r>
            <a:rPr lang="en-US"/>
            <a:t>Escalable horizontal</a:t>
          </a:r>
          <a:endParaRPr lang="en-US" dirty="0"/>
        </a:p>
      </dgm:t>
    </dgm:pt>
    <dgm:pt modelId="{1F126FBD-4017-46D7-BB15-895FC1FCFB14}" type="parTrans" cxnId="{E9481377-6A21-4270-A11A-F9ABBA1894FE}">
      <dgm:prSet/>
      <dgm:spPr/>
      <dgm:t>
        <a:bodyPr/>
        <a:lstStyle/>
        <a:p>
          <a:endParaRPr lang="en-US"/>
        </a:p>
      </dgm:t>
    </dgm:pt>
    <dgm:pt modelId="{74AD3CAA-8075-4F52-827E-446A24B2ADB3}" type="sibTrans" cxnId="{E9481377-6A21-4270-A11A-F9ABBA1894FE}">
      <dgm:prSet/>
      <dgm:spPr/>
      <dgm:t>
        <a:bodyPr/>
        <a:lstStyle/>
        <a:p>
          <a:endParaRPr lang="en-US">
            <a:solidFill>
              <a:srgbClr val="FF0000"/>
            </a:solidFill>
          </a:endParaRPr>
        </a:p>
      </dgm:t>
    </dgm:pt>
    <dgm:pt modelId="{EC382C1F-013D-4145-A8D4-31280DF1399A}">
      <dgm:prSet phldrT="[Text]"/>
      <dgm:spPr/>
      <dgm:t>
        <a:bodyPr/>
        <a:lstStyle/>
        <a:p>
          <a:r>
            <a:rPr lang="en-US"/>
            <a:t>Arquitectura MPP</a:t>
          </a:r>
          <a:endParaRPr lang="en-US" dirty="0"/>
        </a:p>
      </dgm:t>
    </dgm:pt>
    <dgm:pt modelId="{E9CAA387-17F6-4532-9D1E-6BC2C4FF5A2D}" type="parTrans" cxnId="{C6C8044B-6D8E-4D49-B6C4-483B895FB4BE}">
      <dgm:prSet/>
      <dgm:spPr/>
      <dgm:t>
        <a:bodyPr/>
        <a:lstStyle/>
        <a:p>
          <a:endParaRPr lang="en-US"/>
        </a:p>
      </dgm:t>
    </dgm:pt>
    <dgm:pt modelId="{AD721E43-42C7-4CFE-B29F-28F669620F5C}" type="sibTrans" cxnId="{C6C8044B-6D8E-4D49-B6C4-483B895FB4BE}">
      <dgm:prSet/>
      <dgm:spPr/>
      <dgm:t>
        <a:bodyPr/>
        <a:lstStyle/>
        <a:p>
          <a:endParaRPr lang="en-US">
            <a:solidFill>
              <a:srgbClr val="FF0000"/>
            </a:solidFill>
          </a:endParaRPr>
        </a:p>
      </dgm:t>
    </dgm:pt>
    <dgm:pt modelId="{BAAF5D25-FEBF-4528-BBF6-878C965DB560}">
      <dgm:prSet phldrT="[Text]"/>
      <dgm:spPr/>
      <dgm:t>
        <a:bodyPr/>
        <a:lstStyle/>
        <a:p>
          <a:r>
            <a:rPr lang="en-US"/>
            <a:t>Integrado (SSDT, TSQL)</a:t>
          </a:r>
          <a:endParaRPr lang="en-US" dirty="0"/>
        </a:p>
      </dgm:t>
    </dgm:pt>
    <dgm:pt modelId="{A478BD5E-F956-4057-8ABD-EAFEDA830B5F}" type="parTrans" cxnId="{127656CC-7BFE-4466-9592-08D7626A59A8}">
      <dgm:prSet/>
      <dgm:spPr/>
      <dgm:t>
        <a:bodyPr/>
        <a:lstStyle/>
        <a:p>
          <a:endParaRPr lang="en-US"/>
        </a:p>
      </dgm:t>
    </dgm:pt>
    <dgm:pt modelId="{D2F20E8B-A91A-40C3-8C83-7380BA76C4CA}" type="sibTrans" cxnId="{127656CC-7BFE-4466-9592-08D7626A59A8}">
      <dgm:prSet/>
      <dgm:spPr/>
      <dgm:t>
        <a:bodyPr/>
        <a:lstStyle/>
        <a:p>
          <a:endParaRPr lang="en-US">
            <a:solidFill>
              <a:srgbClr val="FF0000"/>
            </a:solidFill>
          </a:endParaRPr>
        </a:p>
      </dgm:t>
    </dgm:pt>
    <dgm:pt modelId="{64127A6F-FB0D-40F7-87D0-7C7FDA19398B}">
      <dgm:prSet phldrT="[Text]"/>
      <dgm:spPr/>
      <dgm:t>
        <a:bodyPr/>
        <a:lstStyle/>
        <a:p>
          <a:r>
            <a:rPr lang="en-US"/>
            <a:t>Hibrido (Polybase)</a:t>
          </a:r>
          <a:endParaRPr lang="en-US" dirty="0"/>
        </a:p>
      </dgm:t>
    </dgm:pt>
    <dgm:pt modelId="{5DCAD51F-38FC-4520-A1B9-04744F78B62D}" type="parTrans" cxnId="{7B85991B-A2D1-4AE3-BD2E-0465EA018DB0}">
      <dgm:prSet/>
      <dgm:spPr/>
      <dgm:t>
        <a:bodyPr/>
        <a:lstStyle/>
        <a:p>
          <a:endParaRPr lang="en-US"/>
        </a:p>
      </dgm:t>
    </dgm:pt>
    <dgm:pt modelId="{7C533863-5456-407E-AAF8-4208851B8E12}" type="sibTrans" cxnId="{7B85991B-A2D1-4AE3-BD2E-0465EA018DB0}">
      <dgm:prSet/>
      <dgm:spPr/>
      <dgm:t>
        <a:bodyPr/>
        <a:lstStyle/>
        <a:p>
          <a:endParaRPr lang="en-US">
            <a:solidFill>
              <a:srgbClr val="FF0000"/>
            </a:solidFill>
          </a:endParaRPr>
        </a:p>
      </dgm:t>
    </dgm:pt>
    <dgm:pt modelId="{D62D9DD7-6A6A-4B62-800B-21618189076E}">
      <dgm:prSet phldrT="[Text]"/>
      <dgm:spPr/>
      <dgm:t>
        <a:bodyPr/>
        <a:lstStyle/>
        <a:p>
          <a:r>
            <a:rPr lang="en-US"/>
            <a:t>Coste efectivo</a:t>
          </a:r>
          <a:endParaRPr lang="en-US" dirty="0"/>
        </a:p>
      </dgm:t>
    </dgm:pt>
    <dgm:pt modelId="{87F1A390-9092-4BC7-B27B-0A2AA699304F}" type="parTrans" cxnId="{59AE6141-6210-4CB6-962E-874C21598D85}">
      <dgm:prSet/>
      <dgm:spPr/>
      <dgm:t>
        <a:bodyPr/>
        <a:lstStyle/>
        <a:p>
          <a:endParaRPr lang="en-US"/>
        </a:p>
      </dgm:t>
    </dgm:pt>
    <dgm:pt modelId="{BD4240C1-942B-4FA3-81E4-BC96D78DDE44}" type="sibTrans" cxnId="{59AE6141-6210-4CB6-962E-874C21598D85}">
      <dgm:prSet/>
      <dgm:spPr/>
      <dgm:t>
        <a:bodyPr/>
        <a:lstStyle/>
        <a:p>
          <a:endParaRPr lang="en-US">
            <a:solidFill>
              <a:srgbClr val="FF0000"/>
            </a:solidFill>
          </a:endParaRPr>
        </a:p>
      </dgm:t>
    </dgm:pt>
    <dgm:pt modelId="{1B465BA3-9881-4E79-A930-F7705582A68E}" type="pres">
      <dgm:prSet presAssocID="{13BCC156-1797-450F-9075-C7D108555978}" presName="Name0" presStyleCnt="0">
        <dgm:presLayoutVars>
          <dgm:dir/>
          <dgm:resizeHandles val="exact"/>
        </dgm:presLayoutVars>
      </dgm:prSet>
      <dgm:spPr/>
    </dgm:pt>
    <dgm:pt modelId="{D08F47C7-5997-4BE8-A0B5-7389A8E30A85}" type="pres">
      <dgm:prSet presAssocID="{B40087CA-0EBB-4EC5-B918-B3E7DBA507DA}" presName="node" presStyleLbl="node1" presStyleIdx="0" presStyleCnt="6">
        <dgm:presLayoutVars>
          <dgm:bulletEnabled val="1"/>
        </dgm:presLayoutVars>
      </dgm:prSet>
      <dgm:spPr/>
    </dgm:pt>
    <dgm:pt modelId="{401C9339-BFCB-4CA9-AEAF-81BF7CDEE092}" type="pres">
      <dgm:prSet presAssocID="{85D82F18-4B5F-4350-B497-216D0F2605E9}" presName="sibTrans" presStyleLbl="sibTrans2D1" presStyleIdx="0" presStyleCnt="6"/>
      <dgm:spPr/>
    </dgm:pt>
    <dgm:pt modelId="{86DEF30C-EC8A-4F2C-A2E3-2316C0E16128}" type="pres">
      <dgm:prSet presAssocID="{85D82F18-4B5F-4350-B497-216D0F2605E9}" presName="connectorText" presStyleLbl="sibTrans2D1" presStyleIdx="0" presStyleCnt="6"/>
      <dgm:spPr/>
    </dgm:pt>
    <dgm:pt modelId="{3E89FB63-FF66-4B36-BFE4-AE2401F2B97F}" type="pres">
      <dgm:prSet presAssocID="{A928B75F-6124-4514-BDC8-DE35685BCC3A}" presName="node" presStyleLbl="node1" presStyleIdx="1" presStyleCnt="6">
        <dgm:presLayoutVars>
          <dgm:bulletEnabled val="1"/>
        </dgm:presLayoutVars>
      </dgm:prSet>
      <dgm:spPr/>
    </dgm:pt>
    <dgm:pt modelId="{8E5EB62C-306C-4CD8-BE7B-5CE104D5A465}" type="pres">
      <dgm:prSet presAssocID="{74AD3CAA-8075-4F52-827E-446A24B2ADB3}" presName="sibTrans" presStyleLbl="sibTrans2D1" presStyleIdx="1" presStyleCnt="6"/>
      <dgm:spPr/>
    </dgm:pt>
    <dgm:pt modelId="{80ECA268-3976-42F6-B572-E0E4BB0974D2}" type="pres">
      <dgm:prSet presAssocID="{74AD3CAA-8075-4F52-827E-446A24B2ADB3}" presName="connectorText" presStyleLbl="sibTrans2D1" presStyleIdx="1" presStyleCnt="6"/>
      <dgm:spPr/>
    </dgm:pt>
    <dgm:pt modelId="{8778C053-35A8-4912-A74C-5C922AE4400E}" type="pres">
      <dgm:prSet presAssocID="{EC382C1F-013D-4145-A8D4-31280DF1399A}" presName="node" presStyleLbl="node1" presStyleIdx="2" presStyleCnt="6">
        <dgm:presLayoutVars>
          <dgm:bulletEnabled val="1"/>
        </dgm:presLayoutVars>
      </dgm:prSet>
      <dgm:spPr/>
    </dgm:pt>
    <dgm:pt modelId="{93C610C5-098A-4FFE-B425-301F5B0B3AF4}" type="pres">
      <dgm:prSet presAssocID="{AD721E43-42C7-4CFE-B29F-28F669620F5C}" presName="sibTrans" presStyleLbl="sibTrans2D1" presStyleIdx="2" presStyleCnt="6"/>
      <dgm:spPr/>
    </dgm:pt>
    <dgm:pt modelId="{9745E850-AA2E-4086-8A4E-AD62D083360A}" type="pres">
      <dgm:prSet presAssocID="{AD721E43-42C7-4CFE-B29F-28F669620F5C}" presName="connectorText" presStyleLbl="sibTrans2D1" presStyleIdx="2" presStyleCnt="6"/>
      <dgm:spPr/>
    </dgm:pt>
    <dgm:pt modelId="{A974BB1C-F59B-4105-96E8-5778032DA453}" type="pres">
      <dgm:prSet presAssocID="{BAAF5D25-FEBF-4528-BBF6-878C965DB560}" presName="node" presStyleLbl="node1" presStyleIdx="3" presStyleCnt="6">
        <dgm:presLayoutVars>
          <dgm:bulletEnabled val="1"/>
        </dgm:presLayoutVars>
      </dgm:prSet>
      <dgm:spPr/>
    </dgm:pt>
    <dgm:pt modelId="{122D0800-7F15-4CBC-BACA-8AC635492E95}" type="pres">
      <dgm:prSet presAssocID="{D2F20E8B-A91A-40C3-8C83-7380BA76C4CA}" presName="sibTrans" presStyleLbl="sibTrans2D1" presStyleIdx="3" presStyleCnt="6"/>
      <dgm:spPr/>
    </dgm:pt>
    <dgm:pt modelId="{C3B620DF-77D8-4C4D-9143-BBC136560196}" type="pres">
      <dgm:prSet presAssocID="{D2F20E8B-A91A-40C3-8C83-7380BA76C4CA}" presName="connectorText" presStyleLbl="sibTrans2D1" presStyleIdx="3" presStyleCnt="6"/>
      <dgm:spPr/>
    </dgm:pt>
    <dgm:pt modelId="{9E9465AF-8346-4FD4-AB38-7A8FAF5C5379}" type="pres">
      <dgm:prSet presAssocID="{64127A6F-FB0D-40F7-87D0-7C7FDA19398B}" presName="node" presStyleLbl="node1" presStyleIdx="4" presStyleCnt="6">
        <dgm:presLayoutVars>
          <dgm:bulletEnabled val="1"/>
        </dgm:presLayoutVars>
      </dgm:prSet>
      <dgm:spPr/>
    </dgm:pt>
    <dgm:pt modelId="{6DB8FF22-5110-4C01-A360-B1C76D46C5F7}" type="pres">
      <dgm:prSet presAssocID="{7C533863-5456-407E-AAF8-4208851B8E12}" presName="sibTrans" presStyleLbl="sibTrans2D1" presStyleIdx="4" presStyleCnt="6"/>
      <dgm:spPr/>
    </dgm:pt>
    <dgm:pt modelId="{FC2CB4AB-A2C1-4832-86F0-CC892295000B}" type="pres">
      <dgm:prSet presAssocID="{7C533863-5456-407E-AAF8-4208851B8E12}" presName="connectorText" presStyleLbl="sibTrans2D1" presStyleIdx="4" presStyleCnt="6"/>
      <dgm:spPr/>
    </dgm:pt>
    <dgm:pt modelId="{1F16B2AE-D543-44C8-B9E9-5FE30EAC1A80}" type="pres">
      <dgm:prSet presAssocID="{D62D9DD7-6A6A-4B62-800B-21618189076E}" presName="node" presStyleLbl="node1" presStyleIdx="5" presStyleCnt="6">
        <dgm:presLayoutVars>
          <dgm:bulletEnabled val="1"/>
        </dgm:presLayoutVars>
      </dgm:prSet>
      <dgm:spPr/>
    </dgm:pt>
    <dgm:pt modelId="{1231DB9F-D910-4843-B0F7-049ED9D5D559}" type="pres">
      <dgm:prSet presAssocID="{BD4240C1-942B-4FA3-81E4-BC96D78DDE44}" presName="sibTrans" presStyleLbl="sibTrans2D1" presStyleIdx="5" presStyleCnt="6"/>
      <dgm:spPr/>
    </dgm:pt>
    <dgm:pt modelId="{D7624466-ED77-4B17-A062-28D83CE0C2DD}" type="pres">
      <dgm:prSet presAssocID="{BD4240C1-942B-4FA3-81E4-BC96D78DDE44}" presName="connectorText" presStyleLbl="sibTrans2D1" presStyleIdx="5" presStyleCnt="6"/>
      <dgm:spPr/>
    </dgm:pt>
  </dgm:ptLst>
  <dgm:cxnLst>
    <dgm:cxn modelId="{7B85991B-A2D1-4AE3-BD2E-0465EA018DB0}" srcId="{13BCC156-1797-450F-9075-C7D108555978}" destId="{64127A6F-FB0D-40F7-87D0-7C7FDA19398B}" srcOrd="4" destOrd="0" parTransId="{5DCAD51F-38FC-4520-A1B9-04744F78B62D}" sibTransId="{7C533863-5456-407E-AAF8-4208851B8E12}"/>
    <dgm:cxn modelId="{673AFEF0-FBA4-46CB-B524-587F5D1D1B5E}" type="presOf" srcId="{74AD3CAA-8075-4F52-827E-446A24B2ADB3}" destId="{80ECA268-3976-42F6-B572-E0E4BB0974D2}" srcOrd="1" destOrd="0" presId="urn:microsoft.com/office/officeart/2005/8/layout/cycle7"/>
    <dgm:cxn modelId="{23B57D6B-3B07-4A06-8CD6-FCA423DBFBCB}" type="presOf" srcId="{7C533863-5456-407E-AAF8-4208851B8E12}" destId="{FC2CB4AB-A2C1-4832-86F0-CC892295000B}" srcOrd="1" destOrd="0" presId="urn:microsoft.com/office/officeart/2005/8/layout/cycle7"/>
    <dgm:cxn modelId="{B5E1E4E9-161F-45E7-8823-4A0245DC1144}" type="presOf" srcId="{AD721E43-42C7-4CFE-B29F-28F669620F5C}" destId="{93C610C5-098A-4FFE-B425-301F5B0B3AF4}" srcOrd="0" destOrd="0" presId="urn:microsoft.com/office/officeart/2005/8/layout/cycle7"/>
    <dgm:cxn modelId="{88627473-B3B8-4A7A-8D06-87DB92DEF6A2}" type="presOf" srcId="{64127A6F-FB0D-40F7-87D0-7C7FDA19398B}" destId="{9E9465AF-8346-4FD4-AB38-7A8FAF5C5379}" srcOrd="0" destOrd="0" presId="urn:microsoft.com/office/officeart/2005/8/layout/cycle7"/>
    <dgm:cxn modelId="{1567087A-25DB-4FB6-A540-BB0761C9BED8}" type="presOf" srcId="{BAAF5D25-FEBF-4528-BBF6-878C965DB560}" destId="{A974BB1C-F59B-4105-96E8-5778032DA453}" srcOrd="0" destOrd="0" presId="urn:microsoft.com/office/officeart/2005/8/layout/cycle7"/>
    <dgm:cxn modelId="{1339A52F-B8AB-4BD5-B9F0-A3F232F13A86}" type="presOf" srcId="{D62D9DD7-6A6A-4B62-800B-21618189076E}" destId="{1F16B2AE-D543-44C8-B9E9-5FE30EAC1A80}" srcOrd="0" destOrd="0" presId="urn:microsoft.com/office/officeart/2005/8/layout/cycle7"/>
    <dgm:cxn modelId="{E9481377-6A21-4270-A11A-F9ABBA1894FE}" srcId="{13BCC156-1797-450F-9075-C7D108555978}" destId="{A928B75F-6124-4514-BDC8-DE35685BCC3A}" srcOrd="1" destOrd="0" parTransId="{1F126FBD-4017-46D7-BB15-895FC1FCFB14}" sibTransId="{74AD3CAA-8075-4F52-827E-446A24B2ADB3}"/>
    <dgm:cxn modelId="{D0F5F211-35FD-4262-AC8A-476C4F044FB9}" type="presOf" srcId="{EC382C1F-013D-4145-A8D4-31280DF1399A}" destId="{8778C053-35A8-4912-A74C-5C922AE4400E}" srcOrd="0" destOrd="0" presId="urn:microsoft.com/office/officeart/2005/8/layout/cycle7"/>
    <dgm:cxn modelId="{38AC6943-C9CF-44EE-8E83-B17E3225DC0E}" type="presOf" srcId="{7C533863-5456-407E-AAF8-4208851B8E12}" destId="{6DB8FF22-5110-4C01-A360-B1C76D46C5F7}" srcOrd="0" destOrd="0" presId="urn:microsoft.com/office/officeart/2005/8/layout/cycle7"/>
    <dgm:cxn modelId="{C6C8044B-6D8E-4D49-B6C4-483B895FB4BE}" srcId="{13BCC156-1797-450F-9075-C7D108555978}" destId="{EC382C1F-013D-4145-A8D4-31280DF1399A}" srcOrd="2" destOrd="0" parTransId="{E9CAA387-17F6-4532-9D1E-6BC2C4FF5A2D}" sibTransId="{AD721E43-42C7-4CFE-B29F-28F669620F5C}"/>
    <dgm:cxn modelId="{F489F817-E870-459A-B29F-BBDADAD213CD}" type="presOf" srcId="{A928B75F-6124-4514-BDC8-DE35685BCC3A}" destId="{3E89FB63-FF66-4B36-BFE4-AE2401F2B97F}" srcOrd="0" destOrd="0" presId="urn:microsoft.com/office/officeart/2005/8/layout/cycle7"/>
    <dgm:cxn modelId="{127656CC-7BFE-4466-9592-08D7626A59A8}" srcId="{13BCC156-1797-450F-9075-C7D108555978}" destId="{BAAF5D25-FEBF-4528-BBF6-878C965DB560}" srcOrd="3" destOrd="0" parTransId="{A478BD5E-F956-4057-8ABD-EAFEDA830B5F}" sibTransId="{D2F20E8B-A91A-40C3-8C83-7380BA76C4CA}"/>
    <dgm:cxn modelId="{0EDF4FA8-40FC-453D-BF6E-664A66A64366}" srcId="{13BCC156-1797-450F-9075-C7D108555978}" destId="{B40087CA-0EBB-4EC5-B918-B3E7DBA507DA}" srcOrd="0" destOrd="0" parTransId="{DB5227DD-B980-4AB5-80B2-4C24517651E1}" sibTransId="{85D82F18-4B5F-4350-B497-216D0F2605E9}"/>
    <dgm:cxn modelId="{7AFA51C6-2E8E-496C-AB2D-F845BBB293E8}" type="presOf" srcId="{BD4240C1-942B-4FA3-81E4-BC96D78DDE44}" destId="{D7624466-ED77-4B17-A062-28D83CE0C2DD}" srcOrd="1" destOrd="0" presId="urn:microsoft.com/office/officeart/2005/8/layout/cycle7"/>
    <dgm:cxn modelId="{A5B568E0-B8BB-4507-94DC-0ED2CADFB111}" type="presOf" srcId="{B40087CA-0EBB-4EC5-B918-B3E7DBA507DA}" destId="{D08F47C7-5997-4BE8-A0B5-7389A8E30A85}" srcOrd="0" destOrd="0" presId="urn:microsoft.com/office/officeart/2005/8/layout/cycle7"/>
    <dgm:cxn modelId="{5D318718-F009-4923-B5C0-2DC692FC473C}" type="presOf" srcId="{D2F20E8B-A91A-40C3-8C83-7380BA76C4CA}" destId="{122D0800-7F15-4CBC-BACA-8AC635492E95}" srcOrd="0" destOrd="0" presId="urn:microsoft.com/office/officeart/2005/8/layout/cycle7"/>
    <dgm:cxn modelId="{287BD00D-89AD-4CBA-85CF-CBE4463F416E}" type="presOf" srcId="{AD721E43-42C7-4CFE-B29F-28F669620F5C}" destId="{9745E850-AA2E-4086-8A4E-AD62D083360A}" srcOrd="1" destOrd="0" presId="urn:microsoft.com/office/officeart/2005/8/layout/cycle7"/>
    <dgm:cxn modelId="{59AE6141-6210-4CB6-962E-874C21598D85}" srcId="{13BCC156-1797-450F-9075-C7D108555978}" destId="{D62D9DD7-6A6A-4B62-800B-21618189076E}" srcOrd="5" destOrd="0" parTransId="{87F1A390-9092-4BC7-B27B-0A2AA699304F}" sibTransId="{BD4240C1-942B-4FA3-81E4-BC96D78DDE44}"/>
    <dgm:cxn modelId="{F2B8678F-58EA-426B-BBE1-6DF3FD547F5A}" type="presOf" srcId="{85D82F18-4B5F-4350-B497-216D0F2605E9}" destId="{401C9339-BFCB-4CA9-AEAF-81BF7CDEE092}" srcOrd="0" destOrd="0" presId="urn:microsoft.com/office/officeart/2005/8/layout/cycle7"/>
    <dgm:cxn modelId="{44E5FE23-49A3-414E-9802-FE0ED5936D84}" type="presOf" srcId="{85D82F18-4B5F-4350-B497-216D0F2605E9}" destId="{86DEF30C-EC8A-4F2C-A2E3-2316C0E16128}" srcOrd="1" destOrd="0" presId="urn:microsoft.com/office/officeart/2005/8/layout/cycle7"/>
    <dgm:cxn modelId="{3D88F9DC-8A9E-46FC-A684-216D64D2395D}" type="presOf" srcId="{D2F20E8B-A91A-40C3-8C83-7380BA76C4CA}" destId="{C3B620DF-77D8-4C4D-9143-BBC136560196}" srcOrd="1" destOrd="0" presId="urn:microsoft.com/office/officeart/2005/8/layout/cycle7"/>
    <dgm:cxn modelId="{D15CB214-81B4-42CB-A500-47C62B9C28B9}" type="presOf" srcId="{BD4240C1-942B-4FA3-81E4-BC96D78DDE44}" destId="{1231DB9F-D910-4843-B0F7-049ED9D5D559}" srcOrd="0" destOrd="0" presId="urn:microsoft.com/office/officeart/2005/8/layout/cycle7"/>
    <dgm:cxn modelId="{53FFF42A-E58E-43EB-9A50-4F4AFC6CCE2E}" type="presOf" srcId="{74AD3CAA-8075-4F52-827E-446A24B2ADB3}" destId="{8E5EB62C-306C-4CD8-BE7B-5CE104D5A465}" srcOrd="0" destOrd="0" presId="urn:microsoft.com/office/officeart/2005/8/layout/cycle7"/>
    <dgm:cxn modelId="{5FCBB735-D975-4078-A632-3520242BC6E3}" type="presOf" srcId="{13BCC156-1797-450F-9075-C7D108555978}" destId="{1B465BA3-9881-4E79-A930-F7705582A68E}" srcOrd="0" destOrd="0" presId="urn:microsoft.com/office/officeart/2005/8/layout/cycle7"/>
    <dgm:cxn modelId="{BBAAEBDF-96CC-42E1-BF0A-42950C7C3A8F}" type="presParOf" srcId="{1B465BA3-9881-4E79-A930-F7705582A68E}" destId="{D08F47C7-5997-4BE8-A0B5-7389A8E30A85}" srcOrd="0" destOrd="0" presId="urn:microsoft.com/office/officeart/2005/8/layout/cycle7"/>
    <dgm:cxn modelId="{F7D94E06-51A1-4030-AD18-E0A8B6B04DAB}" type="presParOf" srcId="{1B465BA3-9881-4E79-A930-F7705582A68E}" destId="{401C9339-BFCB-4CA9-AEAF-81BF7CDEE092}" srcOrd="1" destOrd="0" presId="urn:microsoft.com/office/officeart/2005/8/layout/cycle7"/>
    <dgm:cxn modelId="{23497421-4AA1-415C-824F-8CEC7C7F298B}" type="presParOf" srcId="{401C9339-BFCB-4CA9-AEAF-81BF7CDEE092}" destId="{86DEF30C-EC8A-4F2C-A2E3-2316C0E16128}" srcOrd="0" destOrd="0" presId="urn:microsoft.com/office/officeart/2005/8/layout/cycle7"/>
    <dgm:cxn modelId="{FC53D440-D3BE-419C-A6A1-B192C8FA18E4}" type="presParOf" srcId="{1B465BA3-9881-4E79-A930-F7705582A68E}" destId="{3E89FB63-FF66-4B36-BFE4-AE2401F2B97F}" srcOrd="2" destOrd="0" presId="urn:microsoft.com/office/officeart/2005/8/layout/cycle7"/>
    <dgm:cxn modelId="{B689E247-F89A-4520-9C8E-718D75EF2604}" type="presParOf" srcId="{1B465BA3-9881-4E79-A930-F7705582A68E}" destId="{8E5EB62C-306C-4CD8-BE7B-5CE104D5A465}" srcOrd="3" destOrd="0" presId="urn:microsoft.com/office/officeart/2005/8/layout/cycle7"/>
    <dgm:cxn modelId="{E2A0236D-9154-4D08-87CF-44C5CE795F63}" type="presParOf" srcId="{8E5EB62C-306C-4CD8-BE7B-5CE104D5A465}" destId="{80ECA268-3976-42F6-B572-E0E4BB0974D2}" srcOrd="0" destOrd="0" presId="urn:microsoft.com/office/officeart/2005/8/layout/cycle7"/>
    <dgm:cxn modelId="{7F3A3590-312A-47E1-8519-222C9B726925}" type="presParOf" srcId="{1B465BA3-9881-4E79-A930-F7705582A68E}" destId="{8778C053-35A8-4912-A74C-5C922AE4400E}" srcOrd="4" destOrd="0" presId="urn:microsoft.com/office/officeart/2005/8/layout/cycle7"/>
    <dgm:cxn modelId="{54CC2A7D-48CA-4426-93C5-B65143E97301}" type="presParOf" srcId="{1B465BA3-9881-4E79-A930-F7705582A68E}" destId="{93C610C5-098A-4FFE-B425-301F5B0B3AF4}" srcOrd="5" destOrd="0" presId="urn:microsoft.com/office/officeart/2005/8/layout/cycle7"/>
    <dgm:cxn modelId="{529FEC2F-A9B8-4EF5-A2AB-F93E31238E9F}" type="presParOf" srcId="{93C610C5-098A-4FFE-B425-301F5B0B3AF4}" destId="{9745E850-AA2E-4086-8A4E-AD62D083360A}" srcOrd="0" destOrd="0" presId="urn:microsoft.com/office/officeart/2005/8/layout/cycle7"/>
    <dgm:cxn modelId="{807585DA-BB71-4ACF-B70D-D516DAD4D8C5}" type="presParOf" srcId="{1B465BA3-9881-4E79-A930-F7705582A68E}" destId="{A974BB1C-F59B-4105-96E8-5778032DA453}" srcOrd="6" destOrd="0" presId="urn:microsoft.com/office/officeart/2005/8/layout/cycle7"/>
    <dgm:cxn modelId="{883DA162-1635-4BF8-B040-078F365D614C}" type="presParOf" srcId="{1B465BA3-9881-4E79-A930-F7705582A68E}" destId="{122D0800-7F15-4CBC-BACA-8AC635492E95}" srcOrd="7" destOrd="0" presId="urn:microsoft.com/office/officeart/2005/8/layout/cycle7"/>
    <dgm:cxn modelId="{14184F1B-0835-4DAE-BECB-1DCC3AFAED67}" type="presParOf" srcId="{122D0800-7F15-4CBC-BACA-8AC635492E95}" destId="{C3B620DF-77D8-4C4D-9143-BBC136560196}" srcOrd="0" destOrd="0" presId="urn:microsoft.com/office/officeart/2005/8/layout/cycle7"/>
    <dgm:cxn modelId="{3E5B95C6-84AE-4E96-BFC0-A561F113A9DE}" type="presParOf" srcId="{1B465BA3-9881-4E79-A930-F7705582A68E}" destId="{9E9465AF-8346-4FD4-AB38-7A8FAF5C5379}" srcOrd="8" destOrd="0" presId="urn:microsoft.com/office/officeart/2005/8/layout/cycle7"/>
    <dgm:cxn modelId="{87E56744-9024-46C0-BEE6-56309ACAF6BD}" type="presParOf" srcId="{1B465BA3-9881-4E79-A930-F7705582A68E}" destId="{6DB8FF22-5110-4C01-A360-B1C76D46C5F7}" srcOrd="9" destOrd="0" presId="urn:microsoft.com/office/officeart/2005/8/layout/cycle7"/>
    <dgm:cxn modelId="{7D91FF7B-2577-42E3-9C48-0605F33EC376}" type="presParOf" srcId="{6DB8FF22-5110-4C01-A360-B1C76D46C5F7}" destId="{FC2CB4AB-A2C1-4832-86F0-CC892295000B}" srcOrd="0" destOrd="0" presId="urn:microsoft.com/office/officeart/2005/8/layout/cycle7"/>
    <dgm:cxn modelId="{D9917EDF-84E5-4868-B24D-03EC8C3810A7}" type="presParOf" srcId="{1B465BA3-9881-4E79-A930-F7705582A68E}" destId="{1F16B2AE-D543-44C8-B9E9-5FE30EAC1A80}" srcOrd="10" destOrd="0" presId="urn:microsoft.com/office/officeart/2005/8/layout/cycle7"/>
    <dgm:cxn modelId="{B4848709-F12E-4CF2-9E94-58A8C115F1FD}" type="presParOf" srcId="{1B465BA3-9881-4E79-A930-F7705582A68E}" destId="{1231DB9F-D910-4843-B0F7-049ED9D5D559}" srcOrd="11" destOrd="0" presId="urn:microsoft.com/office/officeart/2005/8/layout/cycle7"/>
    <dgm:cxn modelId="{DF9C955C-23D3-4243-B988-6C127F2A11C1}" type="presParOf" srcId="{1231DB9F-D910-4843-B0F7-049ED9D5D559}" destId="{D7624466-ED77-4B17-A062-28D83CE0C2DD}"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FD93F5-0950-44AD-A3DF-9968511497DB}" type="doc">
      <dgm:prSet loTypeId="urn:microsoft.com/office/officeart/2005/8/layout/gear1" loCatId="process" qsTypeId="urn:microsoft.com/office/officeart/2005/8/quickstyle/simple1" qsCatId="simple" csTypeId="urn:microsoft.com/office/officeart/2005/8/colors/colorful5" csCatId="colorful" phldr="1"/>
      <dgm:spPr>
        <a:scene3d>
          <a:camera prst="orthographicFront">
            <a:rot lat="0" lon="0" rev="0"/>
          </a:camera>
          <a:lightRig rig="soft" dir="t">
            <a:rot lat="0" lon="0" rev="0"/>
          </a:lightRig>
        </a:scene3d>
      </dgm:spPr>
    </dgm:pt>
    <dgm:pt modelId="{26D59356-7CCF-4A98-8B11-26DD42E6DDCF}">
      <dgm:prSet phldrT="[Text]"/>
      <dgm:spPr>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a:t>Pero muchos nodos de procesamiento!</a:t>
          </a:r>
          <a:endParaRPr lang="en-US" dirty="0"/>
        </a:p>
      </dgm:t>
    </dgm:pt>
    <dgm:pt modelId="{DB97AC85-CFD4-456B-B998-B083ED2D9B31}" type="parTrans" cxnId="{7AB1FF3B-E499-4614-9ECE-80FAEF67D173}">
      <dgm:prSet/>
      <dgm:spPr/>
      <dgm:t>
        <a:bodyPr/>
        <a:lstStyle/>
        <a:p>
          <a:endParaRPr lang="en-US"/>
        </a:p>
      </dgm:t>
    </dgm:pt>
    <dgm:pt modelId="{3F55E845-DA35-4191-A562-48FF3ADAE599}" type="sibTrans" cxnId="{7AB1FF3B-E499-4614-9ECE-80FAEF67D173}">
      <dgm:prSet/>
      <dgm:spPr>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96B0DCCF-B2F0-4D91-B5DC-17DB910CB16D}">
      <dgm:prSet phldrT="[Text]"/>
      <dgm:spPr>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dirty="0"/>
            <a:t>Divide y </a:t>
          </a:r>
          <a:r>
            <a:rPr lang="en-US" dirty="0" err="1"/>
            <a:t>vencerás</a:t>
          </a:r>
          <a:endParaRPr lang="en-US" dirty="0"/>
        </a:p>
      </dgm:t>
    </dgm:pt>
    <dgm:pt modelId="{5C866A77-6AA8-46C5-AA85-84C9CCAA0A9C}" type="parTrans" cxnId="{C9504811-056A-44B8-9F40-E3F334A2A894}">
      <dgm:prSet/>
      <dgm:spPr/>
      <dgm:t>
        <a:bodyPr/>
        <a:lstStyle/>
        <a:p>
          <a:endParaRPr lang="en-US"/>
        </a:p>
      </dgm:t>
    </dgm:pt>
    <dgm:pt modelId="{118B7842-53A0-480C-990F-D77788C27182}" type="sibTrans" cxnId="{C9504811-056A-44B8-9F40-E3F334A2A894}">
      <dgm:prSet/>
      <dgm:spPr>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8898C2BA-993D-4E90-A227-9D94FADF201D}">
      <dgm:prSet phldrT="[Text]"/>
      <dgm:spPr>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dirty="0" err="1"/>
            <a:t>Pequeñas</a:t>
          </a:r>
          <a:r>
            <a:rPr lang="en-US" dirty="0"/>
            <a:t> queries</a:t>
          </a:r>
        </a:p>
      </dgm:t>
    </dgm:pt>
    <dgm:pt modelId="{80266AC3-F06D-4E2D-9326-D944CCEB70BC}" type="parTrans" cxnId="{5AE66A13-2409-4AD6-822F-DB3CBC1EBB4D}">
      <dgm:prSet/>
      <dgm:spPr/>
      <dgm:t>
        <a:bodyPr/>
        <a:lstStyle/>
        <a:p>
          <a:endParaRPr lang="en-US"/>
        </a:p>
      </dgm:t>
    </dgm:pt>
    <dgm:pt modelId="{65E0EB5C-CC8C-4D0C-9E97-1117D8372600}" type="sibTrans" cxnId="{5AE66A13-2409-4AD6-822F-DB3CBC1EBB4D}">
      <dgm:prSet/>
      <dgm:spPr>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CF68D579-6C5F-42EC-ACA9-CA027B564139}" type="pres">
      <dgm:prSet presAssocID="{F1FD93F5-0950-44AD-A3DF-9968511497DB}" presName="composite" presStyleCnt="0">
        <dgm:presLayoutVars>
          <dgm:chMax val="3"/>
          <dgm:animLvl val="lvl"/>
          <dgm:resizeHandles val="exact"/>
        </dgm:presLayoutVars>
      </dgm:prSet>
      <dgm:spPr/>
    </dgm:pt>
    <dgm:pt modelId="{EECF5F4A-F24E-4404-B103-B29975E68190}" type="pres">
      <dgm:prSet presAssocID="{26D59356-7CCF-4A98-8B11-26DD42E6DDCF}" presName="gear1" presStyleLbl="node1" presStyleIdx="0" presStyleCnt="3">
        <dgm:presLayoutVars>
          <dgm:chMax val="1"/>
          <dgm:bulletEnabled val="1"/>
        </dgm:presLayoutVars>
      </dgm:prSet>
      <dgm:spPr/>
    </dgm:pt>
    <dgm:pt modelId="{5BF80990-AC00-4344-81C8-50C5CF5D8F1A}" type="pres">
      <dgm:prSet presAssocID="{26D59356-7CCF-4A98-8B11-26DD42E6DDCF}" presName="gear1srcNode" presStyleLbl="node1" presStyleIdx="0" presStyleCnt="3"/>
      <dgm:spPr/>
    </dgm:pt>
    <dgm:pt modelId="{BCE48C8E-2463-4264-96B2-2E68AF2F5DEE}" type="pres">
      <dgm:prSet presAssocID="{26D59356-7CCF-4A98-8B11-26DD42E6DDCF}" presName="gear1dstNode" presStyleLbl="node1" presStyleIdx="0" presStyleCnt="3"/>
      <dgm:spPr/>
    </dgm:pt>
    <dgm:pt modelId="{315141E8-A10E-4C8C-8833-FE43F65EAFA3}" type="pres">
      <dgm:prSet presAssocID="{8898C2BA-993D-4E90-A227-9D94FADF201D}" presName="gear2" presStyleLbl="node1" presStyleIdx="1" presStyleCnt="3">
        <dgm:presLayoutVars>
          <dgm:chMax val="1"/>
          <dgm:bulletEnabled val="1"/>
        </dgm:presLayoutVars>
      </dgm:prSet>
      <dgm:spPr/>
    </dgm:pt>
    <dgm:pt modelId="{EE2C20ED-A44D-4E59-846E-1CA4E3E40962}" type="pres">
      <dgm:prSet presAssocID="{8898C2BA-993D-4E90-A227-9D94FADF201D}" presName="gear2srcNode" presStyleLbl="node1" presStyleIdx="1" presStyleCnt="3"/>
      <dgm:spPr/>
    </dgm:pt>
    <dgm:pt modelId="{188E68F9-733A-4B92-B1D6-FDDFBFA57E23}" type="pres">
      <dgm:prSet presAssocID="{8898C2BA-993D-4E90-A227-9D94FADF201D}" presName="gear2dstNode" presStyleLbl="node1" presStyleIdx="1" presStyleCnt="3"/>
      <dgm:spPr/>
    </dgm:pt>
    <dgm:pt modelId="{966A2AC6-EAFE-45F2-87B8-C7CA4BEEAF59}" type="pres">
      <dgm:prSet presAssocID="{96B0DCCF-B2F0-4D91-B5DC-17DB910CB16D}" presName="gear3" presStyleLbl="node1" presStyleIdx="2" presStyleCnt="3"/>
      <dgm:spPr/>
    </dgm:pt>
    <dgm:pt modelId="{6E578496-5EFA-4325-8A77-21FEB4069904}" type="pres">
      <dgm:prSet presAssocID="{96B0DCCF-B2F0-4D91-B5DC-17DB910CB16D}" presName="gear3tx" presStyleLbl="node1" presStyleIdx="2" presStyleCnt="3">
        <dgm:presLayoutVars>
          <dgm:chMax val="1"/>
          <dgm:bulletEnabled val="1"/>
        </dgm:presLayoutVars>
      </dgm:prSet>
      <dgm:spPr/>
    </dgm:pt>
    <dgm:pt modelId="{ACA9DE62-4008-43D1-B402-CF0C18255580}" type="pres">
      <dgm:prSet presAssocID="{96B0DCCF-B2F0-4D91-B5DC-17DB910CB16D}" presName="gear3srcNode" presStyleLbl="node1" presStyleIdx="2" presStyleCnt="3"/>
      <dgm:spPr/>
    </dgm:pt>
    <dgm:pt modelId="{9E3A20EF-7A91-4393-B2F6-4EB1A0A11CD8}" type="pres">
      <dgm:prSet presAssocID="{96B0DCCF-B2F0-4D91-B5DC-17DB910CB16D}" presName="gear3dstNode" presStyleLbl="node1" presStyleIdx="2" presStyleCnt="3"/>
      <dgm:spPr/>
    </dgm:pt>
    <dgm:pt modelId="{0E617F2A-F237-4393-90C6-6CE9A229A6EE}" type="pres">
      <dgm:prSet presAssocID="{3F55E845-DA35-4191-A562-48FF3ADAE599}" presName="connector1" presStyleLbl="sibTrans2D1" presStyleIdx="0" presStyleCnt="3"/>
      <dgm:spPr/>
    </dgm:pt>
    <dgm:pt modelId="{6B50426A-48F6-462C-904D-0E04EA896B4C}" type="pres">
      <dgm:prSet presAssocID="{65E0EB5C-CC8C-4D0C-9E97-1117D8372600}" presName="connector2" presStyleLbl="sibTrans2D1" presStyleIdx="1" presStyleCnt="3"/>
      <dgm:spPr/>
    </dgm:pt>
    <dgm:pt modelId="{83198ADC-529A-4080-A78B-8160716D3B18}" type="pres">
      <dgm:prSet presAssocID="{118B7842-53A0-480C-990F-D77788C27182}" presName="connector3" presStyleLbl="sibTrans2D1" presStyleIdx="2" presStyleCnt="3"/>
      <dgm:spPr/>
    </dgm:pt>
  </dgm:ptLst>
  <dgm:cxnLst>
    <dgm:cxn modelId="{F49B1909-16FA-40A0-93A8-867F3BC1BCBC}" type="presOf" srcId="{8898C2BA-993D-4E90-A227-9D94FADF201D}" destId="{315141E8-A10E-4C8C-8833-FE43F65EAFA3}" srcOrd="0" destOrd="0" presId="urn:microsoft.com/office/officeart/2005/8/layout/gear1"/>
    <dgm:cxn modelId="{C9504811-056A-44B8-9F40-E3F334A2A894}" srcId="{F1FD93F5-0950-44AD-A3DF-9968511497DB}" destId="{96B0DCCF-B2F0-4D91-B5DC-17DB910CB16D}" srcOrd="2" destOrd="0" parTransId="{5C866A77-6AA8-46C5-AA85-84C9CCAA0A9C}" sibTransId="{118B7842-53A0-480C-990F-D77788C27182}"/>
    <dgm:cxn modelId="{5AE66A13-2409-4AD6-822F-DB3CBC1EBB4D}" srcId="{F1FD93F5-0950-44AD-A3DF-9968511497DB}" destId="{8898C2BA-993D-4E90-A227-9D94FADF201D}" srcOrd="1" destOrd="0" parTransId="{80266AC3-F06D-4E2D-9326-D944CCEB70BC}" sibTransId="{65E0EB5C-CC8C-4D0C-9E97-1117D8372600}"/>
    <dgm:cxn modelId="{7AB1FF3B-E499-4614-9ECE-80FAEF67D173}" srcId="{F1FD93F5-0950-44AD-A3DF-9968511497DB}" destId="{26D59356-7CCF-4A98-8B11-26DD42E6DDCF}" srcOrd="0" destOrd="0" parTransId="{DB97AC85-CFD4-456B-B998-B083ED2D9B31}" sibTransId="{3F55E845-DA35-4191-A562-48FF3ADAE599}"/>
    <dgm:cxn modelId="{28B624F1-BCA5-41D1-AF58-21F2259B92A8}" type="presOf" srcId="{8898C2BA-993D-4E90-A227-9D94FADF201D}" destId="{EE2C20ED-A44D-4E59-846E-1CA4E3E40962}" srcOrd="1" destOrd="0" presId="urn:microsoft.com/office/officeart/2005/8/layout/gear1"/>
    <dgm:cxn modelId="{6B8F11CF-C753-4E22-A8B4-58BE63FDF0D9}" type="presOf" srcId="{96B0DCCF-B2F0-4D91-B5DC-17DB910CB16D}" destId="{ACA9DE62-4008-43D1-B402-CF0C18255580}" srcOrd="2" destOrd="0" presId="urn:microsoft.com/office/officeart/2005/8/layout/gear1"/>
    <dgm:cxn modelId="{17590879-E294-4F3E-B698-76634E524874}" type="presOf" srcId="{96B0DCCF-B2F0-4D91-B5DC-17DB910CB16D}" destId="{966A2AC6-EAFE-45F2-87B8-C7CA4BEEAF59}" srcOrd="0" destOrd="0" presId="urn:microsoft.com/office/officeart/2005/8/layout/gear1"/>
    <dgm:cxn modelId="{8AFEDC24-419C-4269-AA31-6E7408CAFA25}" type="presOf" srcId="{96B0DCCF-B2F0-4D91-B5DC-17DB910CB16D}" destId="{9E3A20EF-7A91-4393-B2F6-4EB1A0A11CD8}" srcOrd="3" destOrd="0" presId="urn:microsoft.com/office/officeart/2005/8/layout/gear1"/>
    <dgm:cxn modelId="{7B65AB09-287F-4C4C-B3DA-D35A755C9615}" type="presOf" srcId="{26D59356-7CCF-4A98-8B11-26DD42E6DDCF}" destId="{BCE48C8E-2463-4264-96B2-2E68AF2F5DEE}" srcOrd="2" destOrd="0" presId="urn:microsoft.com/office/officeart/2005/8/layout/gear1"/>
    <dgm:cxn modelId="{3C82DEE0-2E51-4F7E-A90E-6F9EDD6F129E}" type="presOf" srcId="{96B0DCCF-B2F0-4D91-B5DC-17DB910CB16D}" destId="{6E578496-5EFA-4325-8A77-21FEB4069904}" srcOrd="1" destOrd="0" presId="urn:microsoft.com/office/officeart/2005/8/layout/gear1"/>
    <dgm:cxn modelId="{DD4554BF-BBF8-429D-8F95-15F87E11086A}" type="presOf" srcId="{118B7842-53A0-480C-990F-D77788C27182}" destId="{83198ADC-529A-4080-A78B-8160716D3B18}" srcOrd="0" destOrd="0" presId="urn:microsoft.com/office/officeart/2005/8/layout/gear1"/>
    <dgm:cxn modelId="{6C25AFF2-1456-4CCC-B47C-853ABFAE7489}" type="presOf" srcId="{8898C2BA-993D-4E90-A227-9D94FADF201D}" destId="{188E68F9-733A-4B92-B1D6-FDDFBFA57E23}" srcOrd="2" destOrd="0" presId="urn:microsoft.com/office/officeart/2005/8/layout/gear1"/>
    <dgm:cxn modelId="{01841B2D-4744-4F79-9F82-D090F379FC37}" type="presOf" srcId="{65E0EB5C-CC8C-4D0C-9E97-1117D8372600}" destId="{6B50426A-48F6-462C-904D-0E04EA896B4C}" srcOrd="0" destOrd="0" presId="urn:microsoft.com/office/officeart/2005/8/layout/gear1"/>
    <dgm:cxn modelId="{B622DAF8-B36E-49A9-A7D1-ED938ED0C398}" type="presOf" srcId="{F1FD93F5-0950-44AD-A3DF-9968511497DB}" destId="{CF68D579-6C5F-42EC-ACA9-CA027B564139}" srcOrd="0" destOrd="0" presId="urn:microsoft.com/office/officeart/2005/8/layout/gear1"/>
    <dgm:cxn modelId="{71E314A2-4988-4DD0-AAE1-F95C4E04420C}" type="presOf" srcId="{26D59356-7CCF-4A98-8B11-26DD42E6DDCF}" destId="{EECF5F4A-F24E-4404-B103-B29975E68190}" srcOrd="0" destOrd="0" presId="urn:microsoft.com/office/officeart/2005/8/layout/gear1"/>
    <dgm:cxn modelId="{83A1DE48-9E17-4C21-B894-119C919E09DF}" type="presOf" srcId="{3F55E845-DA35-4191-A562-48FF3ADAE599}" destId="{0E617F2A-F237-4393-90C6-6CE9A229A6EE}" srcOrd="0" destOrd="0" presId="urn:microsoft.com/office/officeart/2005/8/layout/gear1"/>
    <dgm:cxn modelId="{52465470-5572-4ADF-8F08-A79F9300DBF4}" type="presOf" srcId="{26D59356-7CCF-4A98-8B11-26DD42E6DDCF}" destId="{5BF80990-AC00-4344-81C8-50C5CF5D8F1A}" srcOrd="1" destOrd="0" presId="urn:microsoft.com/office/officeart/2005/8/layout/gear1"/>
    <dgm:cxn modelId="{3AD9723B-DED3-4C4A-A549-8A232EDDB355}" type="presParOf" srcId="{CF68D579-6C5F-42EC-ACA9-CA027B564139}" destId="{EECF5F4A-F24E-4404-B103-B29975E68190}" srcOrd="0" destOrd="0" presId="urn:microsoft.com/office/officeart/2005/8/layout/gear1"/>
    <dgm:cxn modelId="{1930A8C1-C4A5-4BE6-94EB-6561640AFC6C}" type="presParOf" srcId="{CF68D579-6C5F-42EC-ACA9-CA027B564139}" destId="{5BF80990-AC00-4344-81C8-50C5CF5D8F1A}" srcOrd="1" destOrd="0" presId="urn:microsoft.com/office/officeart/2005/8/layout/gear1"/>
    <dgm:cxn modelId="{967AEB46-47E8-4ED6-AF21-96F420606DF9}" type="presParOf" srcId="{CF68D579-6C5F-42EC-ACA9-CA027B564139}" destId="{BCE48C8E-2463-4264-96B2-2E68AF2F5DEE}" srcOrd="2" destOrd="0" presId="urn:microsoft.com/office/officeart/2005/8/layout/gear1"/>
    <dgm:cxn modelId="{D4C45665-0156-464C-BC4E-1F8103CB15CE}" type="presParOf" srcId="{CF68D579-6C5F-42EC-ACA9-CA027B564139}" destId="{315141E8-A10E-4C8C-8833-FE43F65EAFA3}" srcOrd="3" destOrd="0" presId="urn:microsoft.com/office/officeart/2005/8/layout/gear1"/>
    <dgm:cxn modelId="{6C905226-7174-4D03-898D-486C235B2757}" type="presParOf" srcId="{CF68D579-6C5F-42EC-ACA9-CA027B564139}" destId="{EE2C20ED-A44D-4E59-846E-1CA4E3E40962}" srcOrd="4" destOrd="0" presId="urn:microsoft.com/office/officeart/2005/8/layout/gear1"/>
    <dgm:cxn modelId="{9503C211-FED2-4DAE-AFC6-B80F6BFAB887}" type="presParOf" srcId="{CF68D579-6C5F-42EC-ACA9-CA027B564139}" destId="{188E68F9-733A-4B92-B1D6-FDDFBFA57E23}" srcOrd="5" destOrd="0" presId="urn:microsoft.com/office/officeart/2005/8/layout/gear1"/>
    <dgm:cxn modelId="{A27EE593-723D-4EFF-A6C5-EF5980199A08}" type="presParOf" srcId="{CF68D579-6C5F-42EC-ACA9-CA027B564139}" destId="{966A2AC6-EAFE-45F2-87B8-C7CA4BEEAF59}" srcOrd="6" destOrd="0" presId="urn:microsoft.com/office/officeart/2005/8/layout/gear1"/>
    <dgm:cxn modelId="{500E9CD6-4B80-4273-A89B-D48414C574BA}" type="presParOf" srcId="{CF68D579-6C5F-42EC-ACA9-CA027B564139}" destId="{6E578496-5EFA-4325-8A77-21FEB4069904}" srcOrd="7" destOrd="0" presId="urn:microsoft.com/office/officeart/2005/8/layout/gear1"/>
    <dgm:cxn modelId="{B8F56464-A35F-4852-9225-5843D93A7821}" type="presParOf" srcId="{CF68D579-6C5F-42EC-ACA9-CA027B564139}" destId="{ACA9DE62-4008-43D1-B402-CF0C18255580}" srcOrd="8" destOrd="0" presId="urn:microsoft.com/office/officeart/2005/8/layout/gear1"/>
    <dgm:cxn modelId="{A439CE22-8A3C-4B50-A37B-415D485C0507}" type="presParOf" srcId="{CF68D579-6C5F-42EC-ACA9-CA027B564139}" destId="{9E3A20EF-7A91-4393-B2F6-4EB1A0A11CD8}" srcOrd="9" destOrd="0" presId="urn:microsoft.com/office/officeart/2005/8/layout/gear1"/>
    <dgm:cxn modelId="{4BB7AB6F-B21B-473B-8C4A-8557BC0E0068}" type="presParOf" srcId="{CF68D579-6C5F-42EC-ACA9-CA027B564139}" destId="{0E617F2A-F237-4393-90C6-6CE9A229A6EE}" srcOrd="10" destOrd="0" presId="urn:microsoft.com/office/officeart/2005/8/layout/gear1"/>
    <dgm:cxn modelId="{F0D551B5-B3C9-4E76-AFE9-B9962C80E88E}" type="presParOf" srcId="{CF68D579-6C5F-42EC-ACA9-CA027B564139}" destId="{6B50426A-48F6-462C-904D-0E04EA896B4C}" srcOrd="11" destOrd="0" presId="urn:microsoft.com/office/officeart/2005/8/layout/gear1"/>
    <dgm:cxn modelId="{0A02EE8C-13E2-46D8-9C02-C6A4492CEC94}" type="presParOf" srcId="{CF68D579-6C5F-42EC-ACA9-CA027B564139}" destId="{83198ADC-529A-4080-A78B-8160716D3B18}"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5160923-C375-41E5-AC4C-F60D5E9B965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CC99DE3E-6661-41E0-8403-9EF7BC448E5B}">
      <dgm:prSet phldrT="[Text]"/>
      <dgm:spPr/>
      <dgm:t>
        <a:bodyPr/>
        <a:lstStyle/>
        <a:p>
          <a:r>
            <a:rPr lang="en-US" dirty="0"/>
            <a:t>Load rate</a:t>
          </a:r>
        </a:p>
      </dgm:t>
    </dgm:pt>
    <dgm:pt modelId="{53ECA300-6160-49DF-9EE6-63E70554B63D}" type="parTrans" cxnId="{6FCC1160-EA65-42C0-BFF9-B7D55AB33748}">
      <dgm:prSet/>
      <dgm:spPr/>
      <dgm:t>
        <a:bodyPr/>
        <a:lstStyle/>
        <a:p>
          <a:endParaRPr lang="en-US"/>
        </a:p>
      </dgm:t>
    </dgm:pt>
    <dgm:pt modelId="{98048F75-975B-42DE-883F-8607356D0B5D}" type="sibTrans" cxnId="{6FCC1160-EA65-42C0-BFF9-B7D55AB33748}">
      <dgm:prSet/>
      <dgm:spPr/>
      <dgm:t>
        <a:bodyPr/>
        <a:lstStyle/>
        <a:p>
          <a:endParaRPr lang="en-US"/>
        </a:p>
      </dgm:t>
    </dgm:pt>
    <dgm:pt modelId="{A67EFF5B-F620-4F04-B9D7-D86DA69D9C8F}">
      <dgm:prSet phldrT="[Text]"/>
      <dgm:spPr/>
      <dgm:t>
        <a:bodyPr/>
        <a:lstStyle/>
        <a:p>
          <a:r>
            <a:rPr lang="en-US" dirty="0"/>
            <a:t>Records/sec </a:t>
          </a:r>
        </a:p>
      </dgm:t>
    </dgm:pt>
    <dgm:pt modelId="{E8788776-44D7-4B54-8047-700D57F78E9C}" type="parTrans" cxnId="{D8AECE63-14F2-470F-A3AF-FF4CF6434242}">
      <dgm:prSet/>
      <dgm:spPr/>
      <dgm:t>
        <a:bodyPr/>
        <a:lstStyle/>
        <a:p>
          <a:endParaRPr lang="en-US"/>
        </a:p>
      </dgm:t>
    </dgm:pt>
    <dgm:pt modelId="{BD3A7805-46E5-4DB5-943C-7A815CC66AD9}" type="sibTrans" cxnId="{D8AECE63-14F2-470F-A3AF-FF4CF6434242}">
      <dgm:prSet/>
      <dgm:spPr/>
      <dgm:t>
        <a:bodyPr/>
        <a:lstStyle/>
        <a:p>
          <a:endParaRPr lang="en-US"/>
        </a:p>
      </dgm:t>
    </dgm:pt>
    <dgm:pt modelId="{F67D1818-BB29-4C7A-8273-D5B9E0727A7B}">
      <dgm:prSet phldrT="[Text]"/>
      <dgm:spPr/>
      <dgm:t>
        <a:bodyPr/>
        <a:lstStyle/>
        <a:p>
          <a:r>
            <a:rPr lang="en-US" dirty="0" err="1"/>
            <a:t>Network+CPU</a:t>
          </a:r>
          <a:endParaRPr lang="en-US" dirty="0"/>
        </a:p>
      </dgm:t>
    </dgm:pt>
    <dgm:pt modelId="{80D89A2B-4DD8-4279-A670-3C22402340CA}" type="parTrans" cxnId="{72ED8941-1DB8-4D88-99FC-636BFE0524A2}">
      <dgm:prSet/>
      <dgm:spPr/>
      <dgm:t>
        <a:bodyPr/>
        <a:lstStyle/>
        <a:p>
          <a:endParaRPr lang="en-US"/>
        </a:p>
      </dgm:t>
    </dgm:pt>
    <dgm:pt modelId="{35FE2CA0-604B-4B43-A89D-E631096B5AE5}" type="sibTrans" cxnId="{72ED8941-1DB8-4D88-99FC-636BFE0524A2}">
      <dgm:prSet/>
      <dgm:spPr/>
      <dgm:t>
        <a:bodyPr/>
        <a:lstStyle/>
        <a:p>
          <a:endParaRPr lang="en-US"/>
        </a:p>
      </dgm:t>
    </dgm:pt>
    <dgm:pt modelId="{136A96EE-7C36-4D38-9B17-977D7BFC4478}">
      <dgm:prSet phldrT="[Text]"/>
      <dgm:spPr/>
      <dgm:t>
        <a:bodyPr/>
        <a:lstStyle/>
        <a:p>
          <a:r>
            <a:rPr lang="en-US" dirty="0"/>
            <a:t>Scan/</a:t>
          </a:r>
          <a:r>
            <a:rPr lang="en-US" dirty="0" err="1"/>
            <a:t>Aggregationrate</a:t>
          </a:r>
          <a:endParaRPr lang="en-US" dirty="0"/>
        </a:p>
      </dgm:t>
    </dgm:pt>
    <dgm:pt modelId="{19C8920E-7137-45A1-A8F5-7F5D6034D218}" type="parTrans" cxnId="{749C0718-1690-4DCE-BF86-8F2D3D547F31}">
      <dgm:prSet/>
      <dgm:spPr/>
      <dgm:t>
        <a:bodyPr/>
        <a:lstStyle/>
        <a:p>
          <a:endParaRPr lang="en-US"/>
        </a:p>
      </dgm:t>
    </dgm:pt>
    <dgm:pt modelId="{4F0CB5A3-A15D-41B4-9ACE-E65896D95BB5}" type="sibTrans" cxnId="{749C0718-1690-4DCE-BF86-8F2D3D547F31}">
      <dgm:prSet/>
      <dgm:spPr/>
      <dgm:t>
        <a:bodyPr/>
        <a:lstStyle/>
        <a:p>
          <a:endParaRPr lang="en-US"/>
        </a:p>
      </dgm:t>
    </dgm:pt>
    <dgm:pt modelId="{61A568D9-9E9E-4934-897E-CE2E8BB6B2FB}">
      <dgm:prSet phldrT="[Text]"/>
      <dgm:spPr/>
      <dgm:t>
        <a:bodyPr/>
        <a:lstStyle/>
        <a:p>
          <a:r>
            <a:rPr lang="en-US" dirty="0"/>
            <a:t>Records/sec </a:t>
          </a:r>
          <a:r>
            <a:rPr lang="en-US" dirty="0" err="1"/>
            <a:t>leyendo</a:t>
          </a:r>
          <a:r>
            <a:rPr lang="en-US" dirty="0"/>
            <a:t> </a:t>
          </a:r>
          <a:r>
            <a:rPr lang="en-US" dirty="0" err="1"/>
            <a:t>datos</a:t>
          </a:r>
          <a:endParaRPr lang="en-US" dirty="0"/>
        </a:p>
      </dgm:t>
    </dgm:pt>
    <dgm:pt modelId="{E27357E5-2CBE-46BB-A230-27C6BEC2A8F3}" type="parTrans" cxnId="{80790CCA-817F-4A69-A6DC-4ABE9E386484}">
      <dgm:prSet/>
      <dgm:spPr/>
      <dgm:t>
        <a:bodyPr/>
        <a:lstStyle/>
        <a:p>
          <a:endParaRPr lang="en-US"/>
        </a:p>
      </dgm:t>
    </dgm:pt>
    <dgm:pt modelId="{FE713D23-D22C-4965-BB28-1747CD1A81BF}" type="sibTrans" cxnId="{80790CCA-817F-4A69-A6DC-4ABE9E386484}">
      <dgm:prSet/>
      <dgm:spPr/>
      <dgm:t>
        <a:bodyPr/>
        <a:lstStyle/>
        <a:p>
          <a:endParaRPr lang="en-US"/>
        </a:p>
      </dgm:t>
    </dgm:pt>
    <dgm:pt modelId="{FE88EF74-9E1C-4E1F-9C28-6A9899C9F020}">
      <dgm:prSet phldrT="[Text]"/>
      <dgm:spPr/>
      <dgm:t>
        <a:bodyPr/>
        <a:lstStyle/>
        <a:p>
          <a:r>
            <a:rPr lang="en-US" dirty="0"/>
            <a:t>CPU + IO</a:t>
          </a:r>
        </a:p>
      </dgm:t>
    </dgm:pt>
    <dgm:pt modelId="{88CE795D-3719-4D09-A6A8-F15C34F33553}" type="parTrans" cxnId="{D426767E-2596-4F77-8A87-EBE2EF034571}">
      <dgm:prSet/>
      <dgm:spPr/>
      <dgm:t>
        <a:bodyPr/>
        <a:lstStyle/>
        <a:p>
          <a:endParaRPr lang="en-US"/>
        </a:p>
      </dgm:t>
    </dgm:pt>
    <dgm:pt modelId="{6EBC4FDA-3B7B-4675-A9B2-4DD526D23062}" type="sibTrans" cxnId="{D426767E-2596-4F77-8A87-EBE2EF034571}">
      <dgm:prSet/>
      <dgm:spPr/>
      <dgm:t>
        <a:bodyPr/>
        <a:lstStyle/>
        <a:p>
          <a:endParaRPr lang="en-US"/>
        </a:p>
      </dgm:t>
    </dgm:pt>
    <dgm:pt modelId="{738B3160-1745-4058-B99D-E1BDD261E2CF}">
      <dgm:prSet phldrT="[Text]"/>
      <dgm:spPr/>
      <dgm:t>
        <a:bodyPr/>
        <a:lstStyle/>
        <a:p>
          <a:r>
            <a:rPr lang="en-US" dirty="0"/>
            <a:t>Create Table As Select rate</a:t>
          </a:r>
        </a:p>
      </dgm:t>
    </dgm:pt>
    <dgm:pt modelId="{41FA55D2-86CA-4D3E-A322-AED62E7AA0AD}" type="parTrans" cxnId="{5956409A-BACB-41C2-ADA3-3C32673CAC11}">
      <dgm:prSet/>
      <dgm:spPr/>
      <dgm:t>
        <a:bodyPr/>
        <a:lstStyle/>
        <a:p>
          <a:endParaRPr lang="en-US"/>
        </a:p>
      </dgm:t>
    </dgm:pt>
    <dgm:pt modelId="{7488CD29-4056-46B9-A5E5-45A4BF761B95}" type="sibTrans" cxnId="{5956409A-BACB-41C2-ADA3-3C32673CAC11}">
      <dgm:prSet/>
      <dgm:spPr/>
      <dgm:t>
        <a:bodyPr/>
        <a:lstStyle/>
        <a:p>
          <a:endParaRPr lang="en-US"/>
        </a:p>
      </dgm:t>
    </dgm:pt>
    <dgm:pt modelId="{97C44F62-FEEC-4E57-99EE-B07D0E2688E7}">
      <dgm:prSet phldrT="[Text]"/>
      <dgm:spPr/>
      <dgm:t>
        <a:bodyPr/>
        <a:lstStyle/>
        <a:p>
          <a:r>
            <a:rPr lang="en-US" dirty="0" err="1"/>
            <a:t>Velocidad</a:t>
          </a:r>
          <a:r>
            <a:rPr lang="en-US" dirty="0"/>
            <a:t> de </a:t>
          </a:r>
          <a:r>
            <a:rPr lang="en-US" dirty="0" err="1"/>
            <a:t>copia</a:t>
          </a:r>
          <a:endParaRPr lang="en-US" dirty="0"/>
        </a:p>
      </dgm:t>
    </dgm:pt>
    <dgm:pt modelId="{7C72E85B-0DE4-4BA2-9E64-5DB09AF0B5E2}" type="parTrans" cxnId="{F7DC4EDD-D5D2-47F7-AC6A-D46174BDAA58}">
      <dgm:prSet/>
      <dgm:spPr/>
      <dgm:t>
        <a:bodyPr/>
        <a:lstStyle/>
        <a:p>
          <a:endParaRPr lang="en-US"/>
        </a:p>
      </dgm:t>
    </dgm:pt>
    <dgm:pt modelId="{6B26341F-5B1C-4FD7-A430-D8ECC187FD26}" type="sibTrans" cxnId="{F7DC4EDD-D5D2-47F7-AC6A-D46174BDAA58}">
      <dgm:prSet/>
      <dgm:spPr/>
      <dgm:t>
        <a:bodyPr/>
        <a:lstStyle/>
        <a:p>
          <a:endParaRPr lang="en-US"/>
        </a:p>
      </dgm:t>
    </dgm:pt>
    <dgm:pt modelId="{D1CD406F-9C15-41D0-8A99-64F6F31B1A8E}">
      <dgm:prSet phldrT="[Text]"/>
      <dgm:spPr/>
      <dgm:t>
        <a:bodyPr/>
        <a:lstStyle/>
        <a:p>
          <a:r>
            <a:rPr lang="en-US" dirty="0"/>
            <a:t>CPU + IO + NETWORK</a:t>
          </a:r>
        </a:p>
      </dgm:t>
    </dgm:pt>
    <dgm:pt modelId="{CF462D6E-08D6-4F83-97C9-5098F21812DF}" type="parTrans" cxnId="{C980A79C-79BC-4F3A-ACD1-5952AE031323}">
      <dgm:prSet/>
      <dgm:spPr/>
      <dgm:t>
        <a:bodyPr/>
        <a:lstStyle/>
        <a:p>
          <a:endParaRPr lang="en-US"/>
        </a:p>
      </dgm:t>
    </dgm:pt>
    <dgm:pt modelId="{47FA89C3-24CC-4524-AF71-F90D0A1CA084}" type="sibTrans" cxnId="{C980A79C-79BC-4F3A-ACD1-5952AE031323}">
      <dgm:prSet/>
      <dgm:spPr/>
      <dgm:t>
        <a:bodyPr/>
        <a:lstStyle/>
        <a:p>
          <a:endParaRPr lang="en-US"/>
        </a:p>
      </dgm:t>
    </dgm:pt>
    <dgm:pt modelId="{2C9168B8-8C4A-484B-891E-3622633E4CAB}">
      <dgm:prSet phldrT="[Text]"/>
      <dgm:spPr/>
      <dgm:t>
        <a:bodyPr/>
        <a:lstStyle/>
        <a:p>
          <a:r>
            <a:rPr lang="en-US" dirty="0" err="1"/>
            <a:t>Operacion</a:t>
          </a:r>
          <a:r>
            <a:rPr lang="en-US" dirty="0"/>
            <a:t> </a:t>
          </a:r>
          <a:r>
            <a:rPr lang="en-US" dirty="0" err="1"/>
            <a:t>compleja</a:t>
          </a:r>
          <a:endParaRPr lang="en-US" dirty="0"/>
        </a:p>
      </dgm:t>
    </dgm:pt>
    <dgm:pt modelId="{73465F7F-2C76-4334-B155-373359978FAF}" type="parTrans" cxnId="{44BDB91C-338A-4DD2-8F5E-A08FF4AF4AB5}">
      <dgm:prSet/>
      <dgm:spPr/>
      <dgm:t>
        <a:bodyPr/>
        <a:lstStyle/>
        <a:p>
          <a:endParaRPr lang="en-US"/>
        </a:p>
      </dgm:t>
    </dgm:pt>
    <dgm:pt modelId="{EE16BE56-AB8A-40D8-AA31-088C6B97B6D7}" type="sibTrans" cxnId="{44BDB91C-338A-4DD2-8F5E-A08FF4AF4AB5}">
      <dgm:prSet/>
      <dgm:spPr/>
      <dgm:t>
        <a:bodyPr/>
        <a:lstStyle/>
        <a:p>
          <a:endParaRPr lang="en-US"/>
        </a:p>
      </dgm:t>
    </dgm:pt>
    <dgm:pt modelId="{1E88C989-4981-4B9E-8EE2-726B3E559383}" type="pres">
      <dgm:prSet presAssocID="{95160923-C375-41E5-AC4C-F60D5E9B965B}" presName="Name0" presStyleCnt="0">
        <dgm:presLayoutVars>
          <dgm:dir/>
          <dgm:animLvl val="lvl"/>
          <dgm:resizeHandles val="exact"/>
        </dgm:presLayoutVars>
      </dgm:prSet>
      <dgm:spPr/>
    </dgm:pt>
    <dgm:pt modelId="{E4632CED-DB8A-42B3-82B1-5B1679484D06}" type="pres">
      <dgm:prSet presAssocID="{CC99DE3E-6661-41E0-8403-9EF7BC448E5B}" presName="composite" presStyleCnt="0"/>
      <dgm:spPr/>
    </dgm:pt>
    <dgm:pt modelId="{ECDC1446-853A-4E07-83D9-39045FB64044}" type="pres">
      <dgm:prSet presAssocID="{CC99DE3E-6661-41E0-8403-9EF7BC448E5B}" presName="parTx" presStyleLbl="alignNode1" presStyleIdx="0" presStyleCnt="3">
        <dgm:presLayoutVars>
          <dgm:chMax val="0"/>
          <dgm:chPref val="0"/>
          <dgm:bulletEnabled val="1"/>
        </dgm:presLayoutVars>
      </dgm:prSet>
      <dgm:spPr/>
    </dgm:pt>
    <dgm:pt modelId="{F16F0D56-796E-4E47-ACA6-8E9A9ECEDDB3}" type="pres">
      <dgm:prSet presAssocID="{CC99DE3E-6661-41E0-8403-9EF7BC448E5B}" presName="desTx" presStyleLbl="alignAccFollowNode1" presStyleIdx="0" presStyleCnt="3">
        <dgm:presLayoutVars>
          <dgm:bulletEnabled val="1"/>
        </dgm:presLayoutVars>
      </dgm:prSet>
      <dgm:spPr/>
    </dgm:pt>
    <dgm:pt modelId="{2531DF97-F37E-4483-A68C-04023BC604A9}" type="pres">
      <dgm:prSet presAssocID="{98048F75-975B-42DE-883F-8607356D0B5D}" presName="space" presStyleCnt="0"/>
      <dgm:spPr/>
    </dgm:pt>
    <dgm:pt modelId="{25E5B802-8ACB-4896-AA8D-E8400B5EDCFB}" type="pres">
      <dgm:prSet presAssocID="{136A96EE-7C36-4D38-9B17-977D7BFC4478}" presName="composite" presStyleCnt="0"/>
      <dgm:spPr/>
    </dgm:pt>
    <dgm:pt modelId="{26ABB66A-EE9B-42F3-8D64-436794F522BA}" type="pres">
      <dgm:prSet presAssocID="{136A96EE-7C36-4D38-9B17-977D7BFC4478}" presName="parTx" presStyleLbl="alignNode1" presStyleIdx="1" presStyleCnt="3">
        <dgm:presLayoutVars>
          <dgm:chMax val="0"/>
          <dgm:chPref val="0"/>
          <dgm:bulletEnabled val="1"/>
        </dgm:presLayoutVars>
      </dgm:prSet>
      <dgm:spPr/>
    </dgm:pt>
    <dgm:pt modelId="{5CD92ABE-5374-4342-A1EE-0D8E40FD5B43}" type="pres">
      <dgm:prSet presAssocID="{136A96EE-7C36-4D38-9B17-977D7BFC4478}" presName="desTx" presStyleLbl="alignAccFollowNode1" presStyleIdx="1" presStyleCnt="3">
        <dgm:presLayoutVars>
          <dgm:bulletEnabled val="1"/>
        </dgm:presLayoutVars>
      </dgm:prSet>
      <dgm:spPr/>
    </dgm:pt>
    <dgm:pt modelId="{689C4E5F-88A7-47D4-AC8A-89C429BC4C54}" type="pres">
      <dgm:prSet presAssocID="{4F0CB5A3-A15D-41B4-9ACE-E65896D95BB5}" presName="space" presStyleCnt="0"/>
      <dgm:spPr/>
    </dgm:pt>
    <dgm:pt modelId="{EC6D4C13-74F4-4929-BB8F-76F25F0ECE45}" type="pres">
      <dgm:prSet presAssocID="{738B3160-1745-4058-B99D-E1BDD261E2CF}" presName="composite" presStyleCnt="0"/>
      <dgm:spPr/>
    </dgm:pt>
    <dgm:pt modelId="{00316437-F41C-4F96-A392-CB6CE33234DF}" type="pres">
      <dgm:prSet presAssocID="{738B3160-1745-4058-B99D-E1BDD261E2CF}" presName="parTx" presStyleLbl="alignNode1" presStyleIdx="2" presStyleCnt="3">
        <dgm:presLayoutVars>
          <dgm:chMax val="0"/>
          <dgm:chPref val="0"/>
          <dgm:bulletEnabled val="1"/>
        </dgm:presLayoutVars>
      </dgm:prSet>
      <dgm:spPr/>
    </dgm:pt>
    <dgm:pt modelId="{98524E38-7CCA-475C-9650-74DAF74D90F5}" type="pres">
      <dgm:prSet presAssocID="{738B3160-1745-4058-B99D-E1BDD261E2CF}" presName="desTx" presStyleLbl="alignAccFollowNode1" presStyleIdx="2" presStyleCnt="3">
        <dgm:presLayoutVars>
          <dgm:bulletEnabled val="1"/>
        </dgm:presLayoutVars>
      </dgm:prSet>
      <dgm:spPr/>
    </dgm:pt>
  </dgm:ptLst>
  <dgm:cxnLst>
    <dgm:cxn modelId="{B10248F2-1711-4F59-806A-0A7BC939D13B}" type="presOf" srcId="{95160923-C375-41E5-AC4C-F60D5E9B965B}" destId="{1E88C989-4981-4B9E-8EE2-726B3E559383}" srcOrd="0" destOrd="0" presId="urn:microsoft.com/office/officeart/2005/8/layout/hList1"/>
    <dgm:cxn modelId="{44BDB91C-338A-4DD2-8F5E-A08FF4AF4AB5}" srcId="{136A96EE-7C36-4D38-9B17-977D7BFC4478}" destId="{2C9168B8-8C4A-484B-891E-3622633E4CAB}" srcOrd="1" destOrd="0" parTransId="{73465F7F-2C76-4334-B155-373359978FAF}" sibTransId="{EE16BE56-AB8A-40D8-AA31-088C6B97B6D7}"/>
    <dgm:cxn modelId="{72ED8941-1DB8-4D88-99FC-636BFE0524A2}" srcId="{CC99DE3E-6661-41E0-8403-9EF7BC448E5B}" destId="{F67D1818-BB29-4C7A-8273-D5B9E0727A7B}" srcOrd="1" destOrd="0" parTransId="{80D89A2B-4DD8-4279-A670-3C22402340CA}" sibTransId="{35FE2CA0-604B-4B43-A89D-E631096B5AE5}"/>
    <dgm:cxn modelId="{C980A79C-79BC-4F3A-ACD1-5952AE031323}" srcId="{738B3160-1745-4058-B99D-E1BDD261E2CF}" destId="{D1CD406F-9C15-41D0-8A99-64F6F31B1A8E}" srcOrd="1" destOrd="0" parTransId="{CF462D6E-08D6-4F83-97C9-5098F21812DF}" sibTransId="{47FA89C3-24CC-4524-AF71-F90D0A1CA084}"/>
    <dgm:cxn modelId="{3C3DA994-1ACB-4D7B-972D-0169D17966EA}" type="presOf" srcId="{CC99DE3E-6661-41E0-8403-9EF7BC448E5B}" destId="{ECDC1446-853A-4E07-83D9-39045FB64044}" srcOrd="0" destOrd="0" presId="urn:microsoft.com/office/officeart/2005/8/layout/hList1"/>
    <dgm:cxn modelId="{D426767E-2596-4F77-8A87-EBE2EF034571}" srcId="{136A96EE-7C36-4D38-9B17-977D7BFC4478}" destId="{FE88EF74-9E1C-4E1F-9C28-6A9899C9F020}" srcOrd="2" destOrd="0" parTransId="{88CE795D-3719-4D09-A6A8-F15C34F33553}" sibTransId="{6EBC4FDA-3B7B-4675-A9B2-4DD526D23062}"/>
    <dgm:cxn modelId="{749C0718-1690-4DCE-BF86-8F2D3D547F31}" srcId="{95160923-C375-41E5-AC4C-F60D5E9B965B}" destId="{136A96EE-7C36-4D38-9B17-977D7BFC4478}" srcOrd="1" destOrd="0" parTransId="{19C8920E-7137-45A1-A8F5-7F5D6034D218}" sibTransId="{4F0CB5A3-A15D-41B4-9ACE-E65896D95BB5}"/>
    <dgm:cxn modelId="{F4A8CABC-EFFA-42A8-8FBC-2C132A023F56}" type="presOf" srcId="{D1CD406F-9C15-41D0-8A99-64F6F31B1A8E}" destId="{98524E38-7CCA-475C-9650-74DAF74D90F5}" srcOrd="0" destOrd="1" presId="urn:microsoft.com/office/officeart/2005/8/layout/hList1"/>
    <dgm:cxn modelId="{A506870F-290C-4725-8E52-7F906D5222E7}" type="presOf" srcId="{2C9168B8-8C4A-484B-891E-3622633E4CAB}" destId="{5CD92ABE-5374-4342-A1EE-0D8E40FD5B43}" srcOrd="0" destOrd="1" presId="urn:microsoft.com/office/officeart/2005/8/layout/hList1"/>
    <dgm:cxn modelId="{80790CCA-817F-4A69-A6DC-4ABE9E386484}" srcId="{136A96EE-7C36-4D38-9B17-977D7BFC4478}" destId="{61A568D9-9E9E-4934-897E-CE2E8BB6B2FB}" srcOrd="0" destOrd="0" parTransId="{E27357E5-2CBE-46BB-A230-27C6BEC2A8F3}" sibTransId="{FE713D23-D22C-4965-BB28-1747CD1A81BF}"/>
    <dgm:cxn modelId="{18CB072E-4826-4000-ABDE-E8755E328836}" type="presOf" srcId="{738B3160-1745-4058-B99D-E1BDD261E2CF}" destId="{00316437-F41C-4F96-A392-CB6CE33234DF}" srcOrd="0" destOrd="0" presId="urn:microsoft.com/office/officeart/2005/8/layout/hList1"/>
    <dgm:cxn modelId="{5B6969B7-DA49-4D0E-B22B-DDC6ED716793}" type="presOf" srcId="{FE88EF74-9E1C-4E1F-9C28-6A9899C9F020}" destId="{5CD92ABE-5374-4342-A1EE-0D8E40FD5B43}" srcOrd="0" destOrd="2" presId="urn:microsoft.com/office/officeart/2005/8/layout/hList1"/>
    <dgm:cxn modelId="{B96F1D26-8034-4D60-A8FB-A86A4DEE6116}" type="presOf" srcId="{A67EFF5B-F620-4F04-B9D7-D86DA69D9C8F}" destId="{F16F0D56-796E-4E47-ACA6-8E9A9ECEDDB3}" srcOrd="0" destOrd="0" presId="urn:microsoft.com/office/officeart/2005/8/layout/hList1"/>
    <dgm:cxn modelId="{BA19B0AA-C862-4BD3-A6AF-0F6464F1BC6C}" type="presOf" srcId="{61A568D9-9E9E-4934-897E-CE2E8BB6B2FB}" destId="{5CD92ABE-5374-4342-A1EE-0D8E40FD5B43}" srcOrd="0" destOrd="0" presId="urn:microsoft.com/office/officeart/2005/8/layout/hList1"/>
    <dgm:cxn modelId="{D8AECE63-14F2-470F-A3AF-FF4CF6434242}" srcId="{CC99DE3E-6661-41E0-8403-9EF7BC448E5B}" destId="{A67EFF5B-F620-4F04-B9D7-D86DA69D9C8F}" srcOrd="0" destOrd="0" parTransId="{E8788776-44D7-4B54-8047-700D57F78E9C}" sibTransId="{BD3A7805-46E5-4DB5-943C-7A815CC66AD9}"/>
    <dgm:cxn modelId="{47144E24-D20A-4D9A-A5BD-2498B1C566D8}" type="presOf" srcId="{136A96EE-7C36-4D38-9B17-977D7BFC4478}" destId="{26ABB66A-EE9B-42F3-8D64-436794F522BA}" srcOrd="0" destOrd="0" presId="urn:microsoft.com/office/officeart/2005/8/layout/hList1"/>
    <dgm:cxn modelId="{6FCC1160-EA65-42C0-BFF9-B7D55AB33748}" srcId="{95160923-C375-41E5-AC4C-F60D5E9B965B}" destId="{CC99DE3E-6661-41E0-8403-9EF7BC448E5B}" srcOrd="0" destOrd="0" parTransId="{53ECA300-6160-49DF-9EE6-63E70554B63D}" sibTransId="{98048F75-975B-42DE-883F-8607356D0B5D}"/>
    <dgm:cxn modelId="{50FD66DD-047D-4CFD-BA40-A5DA02EC98DC}" type="presOf" srcId="{F67D1818-BB29-4C7A-8273-D5B9E0727A7B}" destId="{F16F0D56-796E-4E47-ACA6-8E9A9ECEDDB3}" srcOrd="0" destOrd="1" presId="urn:microsoft.com/office/officeart/2005/8/layout/hList1"/>
    <dgm:cxn modelId="{F7DC4EDD-D5D2-47F7-AC6A-D46174BDAA58}" srcId="{738B3160-1745-4058-B99D-E1BDD261E2CF}" destId="{97C44F62-FEEC-4E57-99EE-B07D0E2688E7}" srcOrd="0" destOrd="0" parTransId="{7C72E85B-0DE4-4BA2-9E64-5DB09AF0B5E2}" sibTransId="{6B26341F-5B1C-4FD7-A430-D8ECC187FD26}"/>
    <dgm:cxn modelId="{5956409A-BACB-41C2-ADA3-3C32673CAC11}" srcId="{95160923-C375-41E5-AC4C-F60D5E9B965B}" destId="{738B3160-1745-4058-B99D-E1BDD261E2CF}" srcOrd="2" destOrd="0" parTransId="{41FA55D2-86CA-4D3E-A322-AED62E7AA0AD}" sibTransId="{7488CD29-4056-46B9-A5E5-45A4BF761B95}"/>
    <dgm:cxn modelId="{AAA245E6-2FC8-4CC6-8C0F-A4CBE12431F6}" type="presOf" srcId="{97C44F62-FEEC-4E57-99EE-B07D0E2688E7}" destId="{98524E38-7CCA-475C-9650-74DAF74D90F5}" srcOrd="0" destOrd="0" presId="urn:microsoft.com/office/officeart/2005/8/layout/hList1"/>
    <dgm:cxn modelId="{CD0B96BF-1A6F-403B-99F4-142EF63B61A7}" type="presParOf" srcId="{1E88C989-4981-4B9E-8EE2-726B3E559383}" destId="{E4632CED-DB8A-42B3-82B1-5B1679484D06}" srcOrd="0" destOrd="0" presId="urn:microsoft.com/office/officeart/2005/8/layout/hList1"/>
    <dgm:cxn modelId="{1DDA0065-DF03-469E-95C5-B7B4AA8B760E}" type="presParOf" srcId="{E4632CED-DB8A-42B3-82B1-5B1679484D06}" destId="{ECDC1446-853A-4E07-83D9-39045FB64044}" srcOrd="0" destOrd="0" presId="urn:microsoft.com/office/officeart/2005/8/layout/hList1"/>
    <dgm:cxn modelId="{E3615AD1-C66C-426B-92A6-E83ED299D248}" type="presParOf" srcId="{E4632CED-DB8A-42B3-82B1-5B1679484D06}" destId="{F16F0D56-796E-4E47-ACA6-8E9A9ECEDDB3}" srcOrd="1" destOrd="0" presId="urn:microsoft.com/office/officeart/2005/8/layout/hList1"/>
    <dgm:cxn modelId="{6D9AF289-3368-40E5-9F82-86190AC0E46F}" type="presParOf" srcId="{1E88C989-4981-4B9E-8EE2-726B3E559383}" destId="{2531DF97-F37E-4483-A68C-04023BC604A9}" srcOrd="1" destOrd="0" presId="urn:microsoft.com/office/officeart/2005/8/layout/hList1"/>
    <dgm:cxn modelId="{4104F699-02AC-418D-9778-9E1FB13D2E3C}" type="presParOf" srcId="{1E88C989-4981-4B9E-8EE2-726B3E559383}" destId="{25E5B802-8ACB-4896-AA8D-E8400B5EDCFB}" srcOrd="2" destOrd="0" presId="urn:microsoft.com/office/officeart/2005/8/layout/hList1"/>
    <dgm:cxn modelId="{C86919DD-A3F8-4B12-94DA-98A98212EDF2}" type="presParOf" srcId="{25E5B802-8ACB-4896-AA8D-E8400B5EDCFB}" destId="{26ABB66A-EE9B-42F3-8D64-436794F522BA}" srcOrd="0" destOrd="0" presId="urn:microsoft.com/office/officeart/2005/8/layout/hList1"/>
    <dgm:cxn modelId="{80ED22CC-56CD-452E-95DF-C13CE75A419A}" type="presParOf" srcId="{25E5B802-8ACB-4896-AA8D-E8400B5EDCFB}" destId="{5CD92ABE-5374-4342-A1EE-0D8E40FD5B43}" srcOrd="1" destOrd="0" presId="urn:microsoft.com/office/officeart/2005/8/layout/hList1"/>
    <dgm:cxn modelId="{72762592-1BC8-496D-ADF5-A1E1B3F0AFF0}" type="presParOf" srcId="{1E88C989-4981-4B9E-8EE2-726B3E559383}" destId="{689C4E5F-88A7-47D4-AC8A-89C429BC4C54}" srcOrd="3" destOrd="0" presId="urn:microsoft.com/office/officeart/2005/8/layout/hList1"/>
    <dgm:cxn modelId="{573C9D95-C92F-4B0E-8DA0-08315614FCE6}" type="presParOf" srcId="{1E88C989-4981-4B9E-8EE2-726B3E559383}" destId="{EC6D4C13-74F4-4929-BB8F-76F25F0ECE45}" srcOrd="4" destOrd="0" presId="urn:microsoft.com/office/officeart/2005/8/layout/hList1"/>
    <dgm:cxn modelId="{2589B5EF-4107-44EE-9C56-AA3AEBE8D2A8}" type="presParOf" srcId="{EC6D4C13-74F4-4929-BB8F-76F25F0ECE45}" destId="{00316437-F41C-4F96-A392-CB6CE33234DF}" srcOrd="0" destOrd="0" presId="urn:microsoft.com/office/officeart/2005/8/layout/hList1"/>
    <dgm:cxn modelId="{2DA4FEF6-2388-4A2F-B7C2-04C70AE1BEC8}" type="presParOf" srcId="{EC6D4C13-74F4-4929-BB8F-76F25F0ECE45}" destId="{98524E38-7CCA-475C-9650-74DAF74D90F5}"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212EFBE-94A3-4EC7-B74C-4FBB46E7268B}" type="doc">
      <dgm:prSet loTypeId="urn:microsoft.com/office/officeart/2009/layout/CircleArrowProcess" loCatId="cycle" qsTypeId="urn:microsoft.com/office/officeart/2005/8/quickstyle/simple1" qsCatId="simple" csTypeId="urn:microsoft.com/office/officeart/2005/8/colors/colorful5" csCatId="colorful" phldr="1"/>
      <dgm:spPr/>
      <dgm:t>
        <a:bodyPr/>
        <a:lstStyle/>
        <a:p>
          <a:endParaRPr lang="en-US"/>
        </a:p>
      </dgm:t>
    </dgm:pt>
    <dgm:pt modelId="{C7DAD989-FC57-42A5-AC3D-AC29968E8850}">
      <dgm:prSet phldrT="[Text]"/>
      <dgm:spPr/>
      <dgm:t>
        <a:bodyPr/>
        <a:lstStyle/>
        <a:p>
          <a:r>
            <a:rPr lang="en-US" dirty="0"/>
            <a:t>BCP</a:t>
          </a:r>
        </a:p>
      </dgm:t>
    </dgm:pt>
    <dgm:pt modelId="{2279608A-503F-4E77-9FCB-C1D0CA0741E0}" type="parTrans" cxnId="{B766A1C1-0D40-4199-A224-C85027F5BC62}">
      <dgm:prSet/>
      <dgm:spPr/>
      <dgm:t>
        <a:bodyPr/>
        <a:lstStyle/>
        <a:p>
          <a:endParaRPr lang="en-US"/>
        </a:p>
      </dgm:t>
    </dgm:pt>
    <dgm:pt modelId="{0F4A53C3-684C-460A-B6D4-7C6CBC23C597}" type="sibTrans" cxnId="{B766A1C1-0D40-4199-A224-C85027F5BC62}">
      <dgm:prSet/>
      <dgm:spPr/>
      <dgm:t>
        <a:bodyPr/>
        <a:lstStyle/>
        <a:p>
          <a:endParaRPr lang="en-US"/>
        </a:p>
      </dgm:t>
    </dgm:pt>
    <dgm:pt modelId="{E16DB808-8E7C-40BC-9AFE-11603C11FA6C}">
      <dgm:prSet phldrT="[Text]"/>
      <dgm:spPr/>
      <dgm:t>
        <a:bodyPr/>
        <a:lstStyle/>
        <a:p>
          <a:r>
            <a:rPr lang="en-US" dirty="0"/>
            <a:t>SSIS</a:t>
          </a:r>
        </a:p>
      </dgm:t>
    </dgm:pt>
    <dgm:pt modelId="{A7F157E7-E145-4667-833B-63787B43E950}" type="parTrans" cxnId="{64051F6C-8D86-47F6-B29B-FE2C622FDCA7}">
      <dgm:prSet/>
      <dgm:spPr/>
      <dgm:t>
        <a:bodyPr/>
        <a:lstStyle/>
        <a:p>
          <a:endParaRPr lang="en-US"/>
        </a:p>
      </dgm:t>
    </dgm:pt>
    <dgm:pt modelId="{D6C595BF-BA9C-4E6F-A984-E104CB784B21}" type="sibTrans" cxnId="{64051F6C-8D86-47F6-B29B-FE2C622FDCA7}">
      <dgm:prSet/>
      <dgm:spPr/>
      <dgm:t>
        <a:bodyPr/>
        <a:lstStyle/>
        <a:p>
          <a:endParaRPr lang="en-US"/>
        </a:p>
      </dgm:t>
    </dgm:pt>
    <dgm:pt modelId="{7615DF62-7BE2-4997-B0D4-C9F48B086590}">
      <dgm:prSet phldrT="[Text]"/>
      <dgm:spPr/>
      <dgm:t>
        <a:bodyPr/>
        <a:lstStyle/>
        <a:p>
          <a:r>
            <a:rPr lang="en-US" dirty="0" err="1"/>
            <a:t>Polybase</a:t>
          </a:r>
          <a:endParaRPr lang="en-US" dirty="0"/>
        </a:p>
      </dgm:t>
    </dgm:pt>
    <dgm:pt modelId="{599F737A-011C-4656-9728-511A720461C1}" type="parTrans" cxnId="{B0078488-A457-407D-86BC-71F1E12DA98A}">
      <dgm:prSet/>
      <dgm:spPr/>
      <dgm:t>
        <a:bodyPr/>
        <a:lstStyle/>
        <a:p>
          <a:endParaRPr lang="en-US"/>
        </a:p>
      </dgm:t>
    </dgm:pt>
    <dgm:pt modelId="{CA431522-EDE4-4880-AE32-73A9334A9D18}" type="sibTrans" cxnId="{B0078488-A457-407D-86BC-71F1E12DA98A}">
      <dgm:prSet/>
      <dgm:spPr/>
      <dgm:t>
        <a:bodyPr/>
        <a:lstStyle/>
        <a:p>
          <a:endParaRPr lang="en-US"/>
        </a:p>
      </dgm:t>
    </dgm:pt>
    <dgm:pt modelId="{E1ED743C-C1B2-4787-B94E-4C95232144B3}" type="pres">
      <dgm:prSet presAssocID="{0212EFBE-94A3-4EC7-B74C-4FBB46E7268B}" presName="Name0" presStyleCnt="0">
        <dgm:presLayoutVars>
          <dgm:chMax val="7"/>
          <dgm:chPref val="7"/>
          <dgm:dir/>
          <dgm:animLvl val="lvl"/>
        </dgm:presLayoutVars>
      </dgm:prSet>
      <dgm:spPr/>
    </dgm:pt>
    <dgm:pt modelId="{FD4C65C3-ED9A-4C75-8E21-C4BF55331A5C}" type="pres">
      <dgm:prSet presAssocID="{C7DAD989-FC57-42A5-AC3D-AC29968E8850}" presName="Accent1" presStyleCnt="0"/>
      <dgm:spPr/>
    </dgm:pt>
    <dgm:pt modelId="{5F50B964-983F-4A16-B7CD-485E9818A616}" type="pres">
      <dgm:prSet presAssocID="{C7DAD989-FC57-42A5-AC3D-AC29968E8850}" presName="Accent" presStyleLbl="node1" presStyleIdx="0" presStyleCnt="3"/>
      <dgm:spPr/>
    </dgm:pt>
    <dgm:pt modelId="{F3E0B283-607E-43A3-A1B8-AB2CB157BABC}" type="pres">
      <dgm:prSet presAssocID="{C7DAD989-FC57-42A5-AC3D-AC29968E8850}" presName="Parent1" presStyleLbl="revTx" presStyleIdx="0" presStyleCnt="3">
        <dgm:presLayoutVars>
          <dgm:chMax val="1"/>
          <dgm:chPref val="1"/>
          <dgm:bulletEnabled val="1"/>
        </dgm:presLayoutVars>
      </dgm:prSet>
      <dgm:spPr/>
    </dgm:pt>
    <dgm:pt modelId="{32630AB8-79BE-4BE3-9C46-F875BA9797CF}" type="pres">
      <dgm:prSet presAssocID="{E16DB808-8E7C-40BC-9AFE-11603C11FA6C}" presName="Accent2" presStyleCnt="0"/>
      <dgm:spPr/>
    </dgm:pt>
    <dgm:pt modelId="{CA00E0D4-8C9C-4CCE-8F8C-1EC8F002C39F}" type="pres">
      <dgm:prSet presAssocID="{E16DB808-8E7C-40BC-9AFE-11603C11FA6C}" presName="Accent" presStyleLbl="node1" presStyleIdx="1" presStyleCnt="3"/>
      <dgm:spPr/>
    </dgm:pt>
    <dgm:pt modelId="{38F273B7-2CF0-4176-83BD-063895C68D48}" type="pres">
      <dgm:prSet presAssocID="{E16DB808-8E7C-40BC-9AFE-11603C11FA6C}" presName="Parent2" presStyleLbl="revTx" presStyleIdx="1" presStyleCnt="3">
        <dgm:presLayoutVars>
          <dgm:chMax val="1"/>
          <dgm:chPref val="1"/>
          <dgm:bulletEnabled val="1"/>
        </dgm:presLayoutVars>
      </dgm:prSet>
      <dgm:spPr/>
    </dgm:pt>
    <dgm:pt modelId="{3ACC6ED0-AF14-44E8-AFB2-908BC75C3F20}" type="pres">
      <dgm:prSet presAssocID="{7615DF62-7BE2-4997-B0D4-C9F48B086590}" presName="Accent3" presStyleCnt="0"/>
      <dgm:spPr/>
    </dgm:pt>
    <dgm:pt modelId="{EF1255A4-1D1E-4849-B441-C68E0529B42A}" type="pres">
      <dgm:prSet presAssocID="{7615DF62-7BE2-4997-B0D4-C9F48B086590}" presName="Accent" presStyleLbl="node1" presStyleIdx="2" presStyleCnt="3"/>
      <dgm:spPr/>
    </dgm:pt>
    <dgm:pt modelId="{FDCBC914-7A09-4A46-9AB6-7DD7E26E4257}" type="pres">
      <dgm:prSet presAssocID="{7615DF62-7BE2-4997-B0D4-C9F48B086590}" presName="Parent3" presStyleLbl="revTx" presStyleIdx="2" presStyleCnt="3">
        <dgm:presLayoutVars>
          <dgm:chMax val="1"/>
          <dgm:chPref val="1"/>
          <dgm:bulletEnabled val="1"/>
        </dgm:presLayoutVars>
      </dgm:prSet>
      <dgm:spPr/>
    </dgm:pt>
  </dgm:ptLst>
  <dgm:cxnLst>
    <dgm:cxn modelId="{B766A1C1-0D40-4199-A224-C85027F5BC62}" srcId="{0212EFBE-94A3-4EC7-B74C-4FBB46E7268B}" destId="{C7DAD989-FC57-42A5-AC3D-AC29968E8850}" srcOrd="0" destOrd="0" parTransId="{2279608A-503F-4E77-9FCB-C1D0CA0741E0}" sibTransId="{0F4A53C3-684C-460A-B6D4-7C6CBC23C597}"/>
    <dgm:cxn modelId="{DC88915B-E498-4EE7-81EF-FB38732A4432}" type="presOf" srcId="{E16DB808-8E7C-40BC-9AFE-11603C11FA6C}" destId="{38F273B7-2CF0-4176-83BD-063895C68D48}" srcOrd="0" destOrd="0" presId="urn:microsoft.com/office/officeart/2009/layout/CircleArrowProcess"/>
    <dgm:cxn modelId="{15E6F721-45CF-48FE-8729-BFCA5A711F2A}" type="presOf" srcId="{C7DAD989-FC57-42A5-AC3D-AC29968E8850}" destId="{F3E0B283-607E-43A3-A1B8-AB2CB157BABC}" srcOrd="0" destOrd="0" presId="urn:microsoft.com/office/officeart/2009/layout/CircleArrowProcess"/>
    <dgm:cxn modelId="{B0078488-A457-407D-86BC-71F1E12DA98A}" srcId="{0212EFBE-94A3-4EC7-B74C-4FBB46E7268B}" destId="{7615DF62-7BE2-4997-B0D4-C9F48B086590}" srcOrd="2" destOrd="0" parTransId="{599F737A-011C-4656-9728-511A720461C1}" sibTransId="{CA431522-EDE4-4880-AE32-73A9334A9D18}"/>
    <dgm:cxn modelId="{E90FC3F5-65FA-4C09-B03D-99A9EF997A4F}" type="presOf" srcId="{7615DF62-7BE2-4997-B0D4-C9F48B086590}" destId="{FDCBC914-7A09-4A46-9AB6-7DD7E26E4257}" srcOrd="0" destOrd="0" presId="urn:microsoft.com/office/officeart/2009/layout/CircleArrowProcess"/>
    <dgm:cxn modelId="{64051F6C-8D86-47F6-B29B-FE2C622FDCA7}" srcId="{0212EFBE-94A3-4EC7-B74C-4FBB46E7268B}" destId="{E16DB808-8E7C-40BC-9AFE-11603C11FA6C}" srcOrd="1" destOrd="0" parTransId="{A7F157E7-E145-4667-833B-63787B43E950}" sibTransId="{D6C595BF-BA9C-4E6F-A984-E104CB784B21}"/>
    <dgm:cxn modelId="{EBEB8D7E-CA8F-4EFA-A418-11DA1C461CA4}" type="presOf" srcId="{0212EFBE-94A3-4EC7-B74C-4FBB46E7268B}" destId="{E1ED743C-C1B2-4787-B94E-4C95232144B3}" srcOrd="0" destOrd="0" presId="urn:microsoft.com/office/officeart/2009/layout/CircleArrowProcess"/>
    <dgm:cxn modelId="{BB02A4C4-1DFC-4153-8B73-1082318D95F7}" type="presParOf" srcId="{E1ED743C-C1B2-4787-B94E-4C95232144B3}" destId="{FD4C65C3-ED9A-4C75-8E21-C4BF55331A5C}" srcOrd="0" destOrd="0" presId="urn:microsoft.com/office/officeart/2009/layout/CircleArrowProcess"/>
    <dgm:cxn modelId="{3DA16616-BB07-4074-8A48-1CEC2C87AE40}" type="presParOf" srcId="{FD4C65C3-ED9A-4C75-8E21-C4BF55331A5C}" destId="{5F50B964-983F-4A16-B7CD-485E9818A616}" srcOrd="0" destOrd="0" presId="urn:microsoft.com/office/officeart/2009/layout/CircleArrowProcess"/>
    <dgm:cxn modelId="{DFB729C5-A6F8-4C58-8334-6260C39C427E}" type="presParOf" srcId="{E1ED743C-C1B2-4787-B94E-4C95232144B3}" destId="{F3E0B283-607E-43A3-A1B8-AB2CB157BABC}" srcOrd="1" destOrd="0" presId="urn:microsoft.com/office/officeart/2009/layout/CircleArrowProcess"/>
    <dgm:cxn modelId="{F2BFEC0F-7299-4A50-B223-F82425DCC978}" type="presParOf" srcId="{E1ED743C-C1B2-4787-B94E-4C95232144B3}" destId="{32630AB8-79BE-4BE3-9C46-F875BA9797CF}" srcOrd="2" destOrd="0" presId="urn:microsoft.com/office/officeart/2009/layout/CircleArrowProcess"/>
    <dgm:cxn modelId="{D6EA89AB-FC8B-411F-BFCE-FBFE5B13FFDA}" type="presParOf" srcId="{32630AB8-79BE-4BE3-9C46-F875BA9797CF}" destId="{CA00E0D4-8C9C-4CCE-8F8C-1EC8F002C39F}" srcOrd="0" destOrd="0" presId="urn:microsoft.com/office/officeart/2009/layout/CircleArrowProcess"/>
    <dgm:cxn modelId="{682A98AB-CC4B-4683-9F90-823C02427C6A}" type="presParOf" srcId="{E1ED743C-C1B2-4787-B94E-4C95232144B3}" destId="{38F273B7-2CF0-4176-83BD-063895C68D48}" srcOrd="3" destOrd="0" presId="urn:microsoft.com/office/officeart/2009/layout/CircleArrowProcess"/>
    <dgm:cxn modelId="{27E9B0F3-D2E4-43F9-AD53-5246CDC0F269}" type="presParOf" srcId="{E1ED743C-C1B2-4787-B94E-4C95232144B3}" destId="{3ACC6ED0-AF14-44E8-AFB2-908BC75C3F20}" srcOrd="4" destOrd="0" presId="urn:microsoft.com/office/officeart/2009/layout/CircleArrowProcess"/>
    <dgm:cxn modelId="{54D67015-E2CD-4C4D-98DD-56A9BED172C5}" type="presParOf" srcId="{3ACC6ED0-AF14-44E8-AFB2-908BC75C3F20}" destId="{EF1255A4-1D1E-4849-B441-C68E0529B42A}" srcOrd="0" destOrd="0" presId="urn:microsoft.com/office/officeart/2009/layout/CircleArrowProcess"/>
    <dgm:cxn modelId="{D006BCC5-3486-4723-94AB-F3C42173A22F}" type="presParOf" srcId="{E1ED743C-C1B2-4787-B94E-4C95232144B3}" destId="{FDCBC914-7A09-4A46-9AB6-7DD7E26E4257}" srcOrd="5"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E972E74-F069-46F3-90D2-19B0CCCD7254}" type="doc">
      <dgm:prSet loTypeId="urn:microsoft.com/office/officeart/2011/layout/CircleProcess" loCatId="process" qsTypeId="urn:microsoft.com/office/officeart/2005/8/quickstyle/simple1" qsCatId="simple" csTypeId="urn:microsoft.com/office/officeart/2005/8/colors/colorful3" csCatId="colorful" phldr="1"/>
      <dgm:spPr/>
      <dgm:t>
        <a:bodyPr/>
        <a:lstStyle/>
        <a:p>
          <a:endParaRPr lang="en-US"/>
        </a:p>
      </dgm:t>
    </dgm:pt>
    <dgm:pt modelId="{B68C90AE-BE08-4C41-9724-C15D5BC225A7}">
      <dgm:prSet phldrT="[Text]"/>
      <dgm:spPr/>
      <dgm:t>
        <a:bodyPr/>
        <a:lstStyle/>
        <a:p>
          <a:r>
            <a:rPr lang="en-US" dirty="0" err="1"/>
            <a:t>Carga</a:t>
          </a:r>
          <a:r>
            <a:rPr lang="en-US" dirty="0"/>
            <a:t> de </a:t>
          </a:r>
          <a:r>
            <a:rPr lang="en-US" dirty="0" err="1"/>
            <a:t>datos</a:t>
          </a:r>
          <a:endParaRPr lang="en-US" dirty="0"/>
        </a:p>
      </dgm:t>
    </dgm:pt>
    <dgm:pt modelId="{70F5D6D6-B1B0-41EF-9935-EFC278E46BEC}" type="parTrans" cxnId="{05D539E2-457C-4EF1-8E56-14B39044F4F9}">
      <dgm:prSet/>
      <dgm:spPr/>
      <dgm:t>
        <a:bodyPr/>
        <a:lstStyle/>
        <a:p>
          <a:endParaRPr lang="en-US"/>
        </a:p>
      </dgm:t>
    </dgm:pt>
    <dgm:pt modelId="{4865DE1E-7FD0-4026-9A01-E3CF814FF543}" type="sibTrans" cxnId="{05D539E2-457C-4EF1-8E56-14B39044F4F9}">
      <dgm:prSet/>
      <dgm:spPr/>
      <dgm:t>
        <a:bodyPr/>
        <a:lstStyle/>
        <a:p>
          <a:endParaRPr lang="en-US"/>
        </a:p>
      </dgm:t>
    </dgm:pt>
    <dgm:pt modelId="{2DC4792D-C5BF-464A-AC4A-35F101B26C20}">
      <dgm:prSet phldrT="[Text]"/>
      <dgm:spPr/>
      <dgm:t>
        <a:bodyPr/>
        <a:lstStyle/>
        <a:p>
          <a:r>
            <a:rPr lang="en-US" dirty="0" err="1"/>
            <a:t>Ajustes</a:t>
          </a:r>
          <a:r>
            <a:rPr lang="en-US" dirty="0"/>
            <a:t> del </a:t>
          </a:r>
          <a:r>
            <a:rPr lang="en-US" dirty="0" err="1"/>
            <a:t>modelo</a:t>
          </a:r>
          <a:endParaRPr lang="en-US" dirty="0"/>
        </a:p>
      </dgm:t>
    </dgm:pt>
    <dgm:pt modelId="{BD1F0FB9-EE03-4AEF-9BFA-0B5638BD93D9}" type="parTrans" cxnId="{8489F2F8-E6A4-4F4C-95B5-5E243BAAFFE3}">
      <dgm:prSet/>
      <dgm:spPr/>
      <dgm:t>
        <a:bodyPr/>
        <a:lstStyle/>
        <a:p>
          <a:endParaRPr lang="en-US"/>
        </a:p>
      </dgm:t>
    </dgm:pt>
    <dgm:pt modelId="{835E2423-7868-4C85-A73C-65DC15F7789B}" type="sibTrans" cxnId="{8489F2F8-E6A4-4F4C-95B5-5E243BAAFFE3}">
      <dgm:prSet/>
      <dgm:spPr/>
      <dgm:t>
        <a:bodyPr/>
        <a:lstStyle/>
        <a:p>
          <a:endParaRPr lang="en-US"/>
        </a:p>
      </dgm:t>
    </dgm:pt>
    <dgm:pt modelId="{A48F9409-4D09-4F97-8C04-BDAD364055EC}">
      <dgm:prSet phldrT="[Text]"/>
      <dgm:spPr/>
      <dgm:t>
        <a:bodyPr/>
        <a:lstStyle/>
        <a:p>
          <a:r>
            <a:rPr lang="en-US" dirty="0"/>
            <a:t>Patron de </a:t>
          </a:r>
          <a:r>
            <a:rPr lang="en-US" dirty="0" err="1"/>
            <a:t>subida</a:t>
          </a:r>
          <a:endParaRPr lang="en-US" dirty="0"/>
        </a:p>
      </dgm:t>
    </dgm:pt>
    <dgm:pt modelId="{C419342D-35CC-4E79-AB0B-00ABEBCAD9F9}" type="parTrans" cxnId="{784A99D5-1408-4641-AE6A-87DFB885FB1A}">
      <dgm:prSet/>
      <dgm:spPr/>
      <dgm:t>
        <a:bodyPr/>
        <a:lstStyle/>
        <a:p>
          <a:endParaRPr lang="en-US"/>
        </a:p>
      </dgm:t>
    </dgm:pt>
    <dgm:pt modelId="{ED577CA1-01BE-440F-AF20-1B044489A066}" type="sibTrans" cxnId="{784A99D5-1408-4641-AE6A-87DFB885FB1A}">
      <dgm:prSet/>
      <dgm:spPr/>
      <dgm:t>
        <a:bodyPr/>
        <a:lstStyle/>
        <a:p>
          <a:endParaRPr lang="en-US"/>
        </a:p>
      </dgm:t>
    </dgm:pt>
    <dgm:pt modelId="{F44C649B-05DE-4CE4-AFFB-0282C010A86A}">
      <dgm:prSet phldrT="[Text]"/>
      <dgm:spPr/>
      <dgm:t>
        <a:bodyPr/>
        <a:lstStyle/>
        <a:p>
          <a:r>
            <a:rPr lang="en-US" dirty="0" err="1"/>
            <a:t>Marcas</a:t>
          </a:r>
          <a:r>
            <a:rPr lang="en-US" dirty="0"/>
            <a:t> de </a:t>
          </a:r>
          <a:r>
            <a:rPr lang="en-US" dirty="0" err="1"/>
            <a:t>cambios</a:t>
          </a:r>
          <a:endParaRPr lang="en-US" dirty="0"/>
        </a:p>
      </dgm:t>
    </dgm:pt>
    <dgm:pt modelId="{BD48736B-949B-4099-A210-7C975C2947E9}" type="parTrans" cxnId="{BE59806A-99BB-44EC-8CE0-A75C7B51A56C}">
      <dgm:prSet/>
      <dgm:spPr/>
      <dgm:t>
        <a:bodyPr/>
        <a:lstStyle/>
        <a:p>
          <a:endParaRPr lang="en-US"/>
        </a:p>
      </dgm:t>
    </dgm:pt>
    <dgm:pt modelId="{B1CBB3F0-D51D-4423-83DC-4DC8952B1A1F}" type="sibTrans" cxnId="{BE59806A-99BB-44EC-8CE0-A75C7B51A56C}">
      <dgm:prSet/>
      <dgm:spPr/>
      <dgm:t>
        <a:bodyPr/>
        <a:lstStyle/>
        <a:p>
          <a:endParaRPr lang="en-US"/>
        </a:p>
      </dgm:t>
    </dgm:pt>
    <dgm:pt modelId="{27701665-37D5-4D19-97DD-E31E9990E712}">
      <dgm:prSet phldrT="[Text]"/>
      <dgm:spPr/>
      <dgm:t>
        <a:bodyPr/>
        <a:lstStyle/>
        <a:p>
          <a:r>
            <a:rPr lang="en-US" dirty="0" err="1"/>
            <a:t>OnPrem</a:t>
          </a:r>
          <a:r>
            <a:rPr lang="en-US" dirty="0"/>
            <a:t> a SQLDW</a:t>
          </a:r>
        </a:p>
      </dgm:t>
    </dgm:pt>
    <dgm:pt modelId="{8A8667EA-B24A-455C-B0F6-FD2BA877F282}" type="parTrans" cxnId="{F670749F-E68B-4FD9-BC14-AB79CA6C1252}">
      <dgm:prSet/>
      <dgm:spPr/>
      <dgm:t>
        <a:bodyPr/>
        <a:lstStyle/>
        <a:p>
          <a:endParaRPr lang="en-US"/>
        </a:p>
      </dgm:t>
    </dgm:pt>
    <dgm:pt modelId="{631E2892-9BCF-4758-800D-FD2687005A42}" type="sibTrans" cxnId="{F670749F-E68B-4FD9-BC14-AB79CA6C1252}">
      <dgm:prSet/>
      <dgm:spPr/>
      <dgm:t>
        <a:bodyPr/>
        <a:lstStyle/>
        <a:p>
          <a:endParaRPr lang="en-US"/>
        </a:p>
      </dgm:t>
    </dgm:pt>
    <dgm:pt modelId="{E7730934-CFC0-430F-B367-924E64A7EA1A}">
      <dgm:prSet phldrT="[Text]"/>
      <dgm:spPr/>
      <dgm:t>
        <a:bodyPr/>
        <a:lstStyle/>
        <a:p>
          <a:r>
            <a:rPr lang="en-US" dirty="0" err="1"/>
            <a:t>Cambio</a:t>
          </a:r>
          <a:r>
            <a:rPr lang="en-US" dirty="0"/>
            <a:t> ETL a ELT</a:t>
          </a:r>
        </a:p>
      </dgm:t>
    </dgm:pt>
    <dgm:pt modelId="{D575C230-7AF2-418A-BEBB-9135EEB09A8D}" type="parTrans" cxnId="{5B6101A0-51F1-46E0-9889-82F8A2E357ED}">
      <dgm:prSet/>
      <dgm:spPr/>
      <dgm:t>
        <a:bodyPr/>
        <a:lstStyle/>
        <a:p>
          <a:endParaRPr lang="en-US"/>
        </a:p>
      </dgm:t>
    </dgm:pt>
    <dgm:pt modelId="{B1CEA305-EAFA-4CCF-900A-34BDB64C19CE}" type="sibTrans" cxnId="{5B6101A0-51F1-46E0-9889-82F8A2E357ED}">
      <dgm:prSet/>
      <dgm:spPr/>
      <dgm:t>
        <a:bodyPr/>
        <a:lstStyle/>
        <a:p>
          <a:endParaRPr lang="en-US"/>
        </a:p>
      </dgm:t>
    </dgm:pt>
    <dgm:pt modelId="{190162DD-1322-4ABE-A19A-49750577CA6D}">
      <dgm:prSet phldrT="[Text]"/>
      <dgm:spPr/>
      <dgm:t>
        <a:bodyPr/>
        <a:lstStyle/>
        <a:p>
          <a:r>
            <a:rPr lang="en-US" dirty="0" err="1"/>
            <a:t>Fuera</a:t>
          </a:r>
          <a:r>
            <a:rPr lang="en-US" dirty="0"/>
            <a:t> SSIS</a:t>
          </a:r>
        </a:p>
      </dgm:t>
    </dgm:pt>
    <dgm:pt modelId="{89FFE73F-1BE7-470B-87B5-1D169D436387}" type="parTrans" cxnId="{4BF73ACA-E977-459A-B510-341639EAE7DF}">
      <dgm:prSet/>
      <dgm:spPr/>
      <dgm:t>
        <a:bodyPr/>
        <a:lstStyle/>
        <a:p>
          <a:endParaRPr lang="en-US"/>
        </a:p>
      </dgm:t>
    </dgm:pt>
    <dgm:pt modelId="{A45EC175-F096-458E-91A8-99FA9EA7E7CC}" type="sibTrans" cxnId="{4BF73ACA-E977-459A-B510-341639EAE7DF}">
      <dgm:prSet/>
      <dgm:spPr/>
      <dgm:t>
        <a:bodyPr/>
        <a:lstStyle/>
        <a:p>
          <a:endParaRPr lang="en-US"/>
        </a:p>
      </dgm:t>
    </dgm:pt>
    <dgm:pt modelId="{9FE8DF2F-6044-4C65-9AF7-58BB9E4C7249}">
      <dgm:prSet phldrT="[Text]"/>
      <dgm:spPr/>
      <dgm:t>
        <a:bodyPr/>
        <a:lstStyle/>
        <a:p>
          <a:r>
            <a:rPr lang="en-US" dirty="0" err="1"/>
            <a:t>PowerBI</a:t>
          </a:r>
          <a:r>
            <a:rPr lang="en-US" dirty="0"/>
            <a:t>/Reporting</a:t>
          </a:r>
        </a:p>
      </dgm:t>
    </dgm:pt>
    <dgm:pt modelId="{3E3B17CF-AA1B-4234-8405-2765D44B3E9B}" type="parTrans" cxnId="{E8FC1B04-8BB9-4382-8289-021052FDD16B}">
      <dgm:prSet/>
      <dgm:spPr/>
      <dgm:t>
        <a:bodyPr/>
        <a:lstStyle/>
        <a:p>
          <a:endParaRPr lang="en-US"/>
        </a:p>
      </dgm:t>
    </dgm:pt>
    <dgm:pt modelId="{2DE1B18D-E7F6-401E-8222-F4173C5766F0}" type="sibTrans" cxnId="{E8FC1B04-8BB9-4382-8289-021052FDD16B}">
      <dgm:prSet/>
      <dgm:spPr/>
      <dgm:t>
        <a:bodyPr/>
        <a:lstStyle/>
        <a:p>
          <a:endParaRPr lang="en-US"/>
        </a:p>
      </dgm:t>
    </dgm:pt>
    <dgm:pt modelId="{12A3A1A1-9BF4-4EEF-BE38-8D3A29634D70}">
      <dgm:prSet phldrT="[Text]"/>
      <dgm:spPr/>
      <dgm:t>
        <a:bodyPr/>
        <a:lstStyle/>
        <a:p>
          <a:r>
            <a:rPr lang="en-US" dirty="0" err="1"/>
            <a:t>Pruebas</a:t>
          </a:r>
          <a:r>
            <a:rPr lang="en-US" dirty="0"/>
            <a:t> y </a:t>
          </a:r>
          <a:r>
            <a:rPr lang="en-US" dirty="0" err="1"/>
            <a:t>mediciones</a:t>
          </a:r>
          <a:endParaRPr lang="en-US" dirty="0"/>
        </a:p>
      </dgm:t>
    </dgm:pt>
    <dgm:pt modelId="{A55A448A-F037-407F-BD13-2F4EAF863C44}" type="parTrans" cxnId="{C48AC898-3018-4E63-B8F6-53B9A8DDADBC}">
      <dgm:prSet/>
      <dgm:spPr/>
      <dgm:t>
        <a:bodyPr/>
        <a:lstStyle/>
        <a:p>
          <a:endParaRPr lang="en-US"/>
        </a:p>
      </dgm:t>
    </dgm:pt>
    <dgm:pt modelId="{A2A168B1-BB15-456B-853F-4CDEE3D2FD34}" type="sibTrans" cxnId="{C48AC898-3018-4E63-B8F6-53B9A8DDADBC}">
      <dgm:prSet/>
      <dgm:spPr/>
      <dgm:t>
        <a:bodyPr/>
        <a:lstStyle/>
        <a:p>
          <a:endParaRPr lang="en-US"/>
        </a:p>
      </dgm:t>
    </dgm:pt>
    <dgm:pt modelId="{BFBBA3BC-E8A5-4168-BDCA-C8269194A3F9}">
      <dgm:prSet phldrT="[Text]"/>
      <dgm:spPr/>
      <dgm:t>
        <a:bodyPr/>
        <a:lstStyle/>
        <a:p>
          <a:r>
            <a:rPr lang="en-US" dirty="0" err="1"/>
            <a:t>Empezar</a:t>
          </a:r>
          <a:r>
            <a:rPr lang="en-US" dirty="0"/>
            <a:t> en 400DTW</a:t>
          </a:r>
        </a:p>
      </dgm:t>
    </dgm:pt>
    <dgm:pt modelId="{9B50165E-40BC-40C9-B2FA-5CC4309AEC42}" type="parTrans" cxnId="{44D8FB73-1E0E-4233-AF48-16672CDCFD42}">
      <dgm:prSet/>
      <dgm:spPr/>
      <dgm:t>
        <a:bodyPr/>
        <a:lstStyle/>
        <a:p>
          <a:endParaRPr lang="en-US"/>
        </a:p>
      </dgm:t>
    </dgm:pt>
    <dgm:pt modelId="{B6334B9D-F51C-490E-AA6D-06AD7CEE5393}" type="sibTrans" cxnId="{44D8FB73-1E0E-4233-AF48-16672CDCFD42}">
      <dgm:prSet/>
      <dgm:spPr/>
      <dgm:t>
        <a:bodyPr/>
        <a:lstStyle/>
        <a:p>
          <a:endParaRPr lang="en-US"/>
        </a:p>
      </dgm:t>
    </dgm:pt>
    <dgm:pt modelId="{6AA9B798-A09A-4D35-A9FD-6483A56533B8}">
      <dgm:prSet phldrT="[Text]"/>
      <dgm:spPr/>
      <dgm:t>
        <a:bodyPr/>
        <a:lstStyle/>
        <a:p>
          <a:r>
            <a:rPr lang="en-US" dirty="0" err="1"/>
            <a:t>Probar</a:t>
          </a:r>
          <a:r>
            <a:rPr lang="en-US" dirty="0"/>
            <a:t> con 1000DTW</a:t>
          </a:r>
        </a:p>
      </dgm:t>
    </dgm:pt>
    <dgm:pt modelId="{19846014-4632-4965-B18D-A824678B9611}" type="parTrans" cxnId="{413A3C0B-78C0-496F-98EA-36A498A6A78D}">
      <dgm:prSet/>
      <dgm:spPr/>
      <dgm:t>
        <a:bodyPr/>
        <a:lstStyle/>
        <a:p>
          <a:endParaRPr lang="en-US"/>
        </a:p>
      </dgm:t>
    </dgm:pt>
    <dgm:pt modelId="{99B0DFA1-86EE-43F9-9A4E-02A4DDE5CDDB}" type="sibTrans" cxnId="{413A3C0B-78C0-496F-98EA-36A498A6A78D}">
      <dgm:prSet/>
      <dgm:spPr/>
      <dgm:t>
        <a:bodyPr/>
        <a:lstStyle/>
        <a:p>
          <a:endParaRPr lang="en-US"/>
        </a:p>
      </dgm:t>
    </dgm:pt>
    <dgm:pt modelId="{59F99959-B7CC-4179-9B06-7246901B80F6}" type="pres">
      <dgm:prSet presAssocID="{5E972E74-F069-46F3-90D2-19B0CCCD7254}" presName="Name0" presStyleCnt="0">
        <dgm:presLayoutVars>
          <dgm:chMax val="11"/>
          <dgm:chPref val="11"/>
          <dgm:dir/>
          <dgm:resizeHandles/>
        </dgm:presLayoutVars>
      </dgm:prSet>
      <dgm:spPr/>
    </dgm:pt>
    <dgm:pt modelId="{810244A4-B88A-4334-8F28-E5A9D2C79D09}" type="pres">
      <dgm:prSet presAssocID="{12A3A1A1-9BF4-4EEF-BE38-8D3A29634D70}" presName="Accent4" presStyleCnt="0"/>
      <dgm:spPr/>
    </dgm:pt>
    <dgm:pt modelId="{12882458-6335-475B-8CBB-17FC9908EAAB}" type="pres">
      <dgm:prSet presAssocID="{12A3A1A1-9BF4-4EEF-BE38-8D3A29634D70}" presName="Accent" presStyleLbl="node1" presStyleIdx="0" presStyleCnt="4"/>
      <dgm:spPr/>
    </dgm:pt>
    <dgm:pt modelId="{98657AD3-14A0-45E0-ADB3-731251A8AC89}" type="pres">
      <dgm:prSet presAssocID="{12A3A1A1-9BF4-4EEF-BE38-8D3A29634D70}" presName="ParentBackground4" presStyleCnt="0"/>
      <dgm:spPr/>
    </dgm:pt>
    <dgm:pt modelId="{C1200EB5-55E7-4579-A486-6AA469967BAC}" type="pres">
      <dgm:prSet presAssocID="{12A3A1A1-9BF4-4EEF-BE38-8D3A29634D70}" presName="ParentBackground" presStyleLbl="fgAcc1" presStyleIdx="0" presStyleCnt="4"/>
      <dgm:spPr/>
    </dgm:pt>
    <dgm:pt modelId="{33FE575A-FE08-4470-A149-1F36559D3736}" type="pres">
      <dgm:prSet presAssocID="{12A3A1A1-9BF4-4EEF-BE38-8D3A29634D70}" presName="Child4" presStyleLbl="revTx" presStyleIdx="0" presStyleCnt="4">
        <dgm:presLayoutVars>
          <dgm:chMax val="0"/>
          <dgm:chPref val="0"/>
          <dgm:bulletEnabled val="1"/>
        </dgm:presLayoutVars>
      </dgm:prSet>
      <dgm:spPr/>
    </dgm:pt>
    <dgm:pt modelId="{E983BE68-CE11-452F-8871-8A8BC658FC53}" type="pres">
      <dgm:prSet presAssocID="{12A3A1A1-9BF4-4EEF-BE38-8D3A29634D70}" presName="Parent4" presStyleLbl="revTx" presStyleIdx="0" presStyleCnt="4">
        <dgm:presLayoutVars>
          <dgm:chMax val="1"/>
          <dgm:chPref val="1"/>
          <dgm:bulletEnabled val="1"/>
        </dgm:presLayoutVars>
      </dgm:prSet>
      <dgm:spPr/>
    </dgm:pt>
    <dgm:pt modelId="{CB85D9FA-9865-4A15-8554-310191114DA2}" type="pres">
      <dgm:prSet presAssocID="{E7730934-CFC0-430F-B367-924E64A7EA1A}" presName="Accent3" presStyleCnt="0"/>
      <dgm:spPr/>
    </dgm:pt>
    <dgm:pt modelId="{22942DF9-41E8-46DF-9B8B-6B89094EB9C4}" type="pres">
      <dgm:prSet presAssocID="{E7730934-CFC0-430F-B367-924E64A7EA1A}" presName="Accent" presStyleLbl="node1" presStyleIdx="1" presStyleCnt="4"/>
      <dgm:spPr/>
    </dgm:pt>
    <dgm:pt modelId="{A90691D2-A4F2-4D16-B152-8BCBF116A4D9}" type="pres">
      <dgm:prSet presAssocID="{E7730934-CFC0-430F-B367-924E64A7EA1A}" presName="ParentBackground3" presStyleCnt="0"/>
      <dgm:spPr/>
    </dgm:pt>
    <dgm:pt modelId="{19A075C4-FCAF-45B8-A7E2-22ED50AAC799}" type="pres">
      <dgm:prSet presAssocID="{E7730934-CFC0-430F-B367-924E64A7EA1A}" presName="ParentBackground" presStyleLbl="fgAcc1" presStyleIdx="1" presStyleCnt="4"/>
      <dgm:spPr/>
    </dgm:pt>
    <dgm:pt modelId="{03950451-738C-4866-9B32-2DB5D74C8EA4}" type="pres">
      <dgm:prSet presAssocID="{E7730934-CFC0-430F-B367-924E64A7EA1A}" presName="Child3" presStyleLbl="revTx" presStyleIdx="1" presStyleCnt="4">
        <dgm:presLayoutVars>
          <dgm:chMax val="0"/>
          <dgm:chPref val="0"/>
          <dgm:bulletEnabled val="1"/>
        </dgm:presLayoutVars>
      </dgm:prSet>
      <dgm:spPr/>
    </dgm:pt>
    <dgm:pt modelId="{2862834F-6513-48BA-8D62-6C713AE666D8}" type="pres">
      <dgm:prSet presAssocID="{E7730934-CFC0-430F-B367-924E64A7EA1A}" presName="Parent3" presStyleLbl="revTx" presStyleIdx="1" presStyleCnt="4">
        <dgm:presLayoutVars>
          <dgm:chMax val="1"/>
          <dgm:chPref val="1"/>
          <dgm:bulletEnabled val="1"/>
        </dgm:presLayoutVars>
      </dgm:prSet>
      <dgm:spPr/>
    </dgm:pt>
    <dgm:pt modelId="{83A1B8CF-6768-48D8-BEEE-D0599D2F9460}" type="pres">
      <dgm:prSet presAssocID="{A48F9409-4D09-4F97-8C04-BDAD364055EC}" presName="Accent2" presStyleCnt="0"/>
      <dgm:spPr/>
    </dgm:pt>
    <dgm:pt modelId="{46D6A36E-287F-477B-B058-991D5309CC21}" type="pres">
      <dgm:prSet presAssocID="{A48F9409-4D09-4F97-8C04-BDAD364055EC}" presName="Accent" presStyleLbl="node1" presStyleIdx="2" presStyleCnt="4"/>
      <dgm:spPr/>
    </dgm:pt>
    <dgm:pt modelId="{9E87E4D5-37CE-4515-BDA7-5CA3B5DE44A0}" type="pres">
      <dgm:prSet presAssocID="{A48F9409-4D09-4F97-8C04-BDAD364055EC}" presName="ParentBackground2" presStyleCnt="0"/>
      <dgm:spPr/>
    </dgm:pt>
    <dgm:pt modelId="{2292A078-A084-42E6-8651-DAF207A51FA3}" type="pres">
      <dgm:prSet presAssocID="{A48F9409-4D09-4F97-8C04-BDAD364055EC}" presName="ParentBackground" presStyleLbl="fgAcc1" presStyleIdx="2" presStyleCnt="4"/>
      <dgm:spPr/>
    </dgm:pt>
    <dgm:pt modelId="{3F7DED1A-C2CD-474B-BE9E-371F0E4079D3}" type="pres">
      <dgm:prSet presAssocID="{A48F9409-4D09-4F97-8C04-BDAD364055EC}" presName="Child2" presStyleLbl="revTx" presStyleIdx="2" presStyleCnt="4">
        <dgm:presLayoutVars>
          <dgm:chMax val="0"/>
          <dgm:chPref val="0"/>
          <dgm:bulletEnabled val="1"/>
        </dgm:presLayoutVars>
      </dgm:prSet>
      <dgm:spPr/>
    </dgm:pt>
    <dgm:pt modelId="{E162AB11-828A-4C08-BA53-6C13F6B02ABD}" type="pres">
      <dgm:prSet presAssocID="{A48F9409-4D09-4F97-8C04-BDAD364055EC}" presName="Parent2" presStyleLbl="revTx" presStyleIdx="2" presStyleCnt="4">
        <dgm:presLayoutVars>
          <dgm:chMax val="1"/>
          <dgm:chPref val="1"/>
          <dgm:bulletEnabled val="1"/>
        </dgm:presLayoutVars>
      </dgm:prSet>
      <dgm:spPr/>
    </dgm:pt>
    <dgm:pt modelId="{B382C7C7-7869-4B65-AB2D-D513B17E2D0D}" type="pres">
      <dgm:prSet presAssocID="{B68C90AE-BE08-4C41-9724-C15D5BC225A7}" presName="Accent1" presStyleCnt="0"/>
      <dgm:spPr/>
    </dgm:pt>
    <dgm:pt modelId="{0941C416-796D-4653-B87D-9EE0188655F8}" type="pres">
      <dgm:prSet presAssocID="{B68C90AE-BE08-4C41-9724-C15D5BC225A7}" presName="Accent" presStyleLbl="node1" presStyleIdx="3" presStyleCnt="4"/>
      <dgm:spPr/>
    </dgm:pt>
    <dgm:pt modelId="{79411A11-5B98-49F8-95BF-58C1DD47075B}" type="pres">
      <dgm:prSet presAssocID="{B68C90AE-BE08-4C41-9724-C15D5BC225A7}" presName="ParentBackground1" presStyleCnt="0"/>
      <dgm:spPr/>
    </dgm:pt>
    <dgm:pt modelId="{34561D0D-C99F-4AAC-9E2C-BD32B979856C}" type="pres">
      <dgm:prSet presAssocID="{B68C90AE-BE08-4C41-9724-C15D5BC225A7}" presName="ParentBackground" presStyleLbl="fgAcc1" presStyleIdx="3" presStyleCnt="4"/>
      <dgm:spPr/>
    </dgm:pt>
    <dgm:pt modelId="{E5686F3B-1A56-4641-851D-44C548EA0C49}" type="pres">
      <dgm:prSet presAssocID="{B68C90AE-BE08-4C41-9724-C15D5BC225A7}" presName="Child1" presStyleLbl="revTx" presStyleIdx="3" presStyleCnt="4">
        <dgm:presLayoutVars>
          <dgm:chMax val="0"/>
          <dgm:chPref val="0"/>
          <dgm:bulletEnabled val="1"/>
        </dgm:presLayoutVars>
      </dgm:prSet>
      <dgm:spPr/>
    </dgm:pt>
    <dgm:pt modelId="{35054AC4-4E5B-4FF0-9B5B-820F6CA83679}" type="pres">
      <dgm:prSet presAssocID="{B68C90AE-BE08-4C41-9724-C15D5BC225A7}" presName="Parent1" presStyleLbl="revTx" presStyleIdx="3" presStyleCnt="4">
        <dgm:presLayoutVars>
          <dgm:chMax val="1"/>
          <dgm:chPref val="1"/>
          <dgm:bulletEnabled val="1"/>
        </dgm:presLayoutVars>
      </dgm:prSet>
      <dgm:spPr/>
    </dgm:pt>
  </dgm:ptLst>
  <dgm:cxnLst>
    <dgm:cxn modelId="{413A3C0B-78C0-496F-98EA-36A498A6A78D}" srcId="{12A3A1A1-9BF4-4EEF-BE38-8D3A29634D70}" destId="{6AA9B798-A09A-4D35-A9FD-6483A56533B8}" srcOrd="1" destOrd="0" parTransId="{19846014-4632-4965-B18D-A824678B9611}" sibTransId="{99B0DFA1-86EE-43F9-9A4E-02A4DDE5CDDB}"/>
    <dgm:cxn modelId="{784A99D5-1408-4641-AE6A-87DFB885FB1A}" srcId="{5E972E74-F069-46F3-90D2-19B0CCCD7254}" destId="{A48F9409-4D09-4F97-8C04-BDAD364055EC}" srcOrd="1" destOrd="0" parTransId="{C419342D-35CC-4E79-AB0B-00ABEBCAD9F9}" sibTransId="{ED577CA1-01BE-440F-AF20-1B044489A066}"/>
    <dgm:cxn modelId="{44D8FB73-1E0E-4233-AF48-16672CDCFD42}" srcId="{12A3A1A1-9BF4-4EEF-BE38-8D3A29634D70}" destId="{BFBBA3BC-E8A5-4168-BDCA-C8269194A3F9}" srcOrd="0" destOrd="0" parTransId="{9B50165E-40BC-40C9-B2FA-5CC4309AEC42}" sibTransId="{B6334B9D-F51C-490E-AA6D-06AD7CEE5393}"/>
    <dgm:cxn modelId="{DF48EEF5-068E-4019-BDAA-878FA349794F}" type="presOf" srcId="{190162DD-1322-4ABE-A19A-49750577CA6D}" destId="{03950451-738C-4866-9B32-2DB5D74C8EA4}" srcOrd="0" destOrd="0" presId="urn:microsoft.com/office/officeart/2011/layout/CircleProcess"/>
    <dgm:cxn modelId="{4BF73ACA-E977-459A-B510-341639EAE7DF}" srcId="{E7730934-CFC0-430F-B367-924E64A7EA1A}" destId="{190162DD-1322-4ABE-A19A-49750577CA6D}" srcOrd="0" destOrd="0" parTransId="{89FFE73F-1BE7-470B-87B5-1D169D436387}" sibTransId="{A45EC175-F096-458E-91A8-99FA9EA7E7CC}"/>
    <dgm:cxn modelId="{C48AC898-3018-4E63-B8F6-53B9A8DDADBC}" srcId="{5E972E74-F069-46F3-90D2-19B0CCCD7254}" destId="{12A3A1A1-9BF4-4EEF-BE38-8D3A29634D70}" srcOrd="3" destOrd="0" parTransId="{A55A448A-F037-407F-BD13-2F4EAF863C44}" sibTransId="{A2A168B1-BB15-456B-853F-4CDEE3D2FD34}"/>
    <dgm:cxn modelId="{0C31B8B6-128E-4CA8-862D-A06C3F3331C7}" type="presOf" srcId="{27701665-37D5-4D19-97DD-E31E9990E712}" destId="{3F7DED1A-C2CD-474B-BE9E-371F0E4079D3}" srcOrd="0" destOrd="1" presId="urn:microsoft.com/office/officeart/2011/layout/CircleProcess"/>
    <dgm:cxn modelId="{7A2529E5-5E86-4D31-AF42-D52B9DB17761}" type="presOf" srcId="{B68C90AE-BE08-4C41-9724-C15D5BC225A7}" destId="{35054AC4-4E5B-4FF0-9B5B-820F6CA83679}" srcOrd="1" destOrd="0" presId="urn:microsoft.com/office/officeart/2011/layout/CircleProcess"/>
    <dgm:cxn modelId="{42DD42CC-2A69-4B4C-B210-ECD75E36D3A4}" type="presOf" srcId="{F44C649B-05DE-4CE4-AFFB-0282C010A86A}" destId="{3F7DED1A-C2CD-474B-BE9E-371F0E4079D3}" srcOrd="0" destOrd="0" presId="urn:microsoft.com/office/officeart/2011/layout/CircleProcess"/>
    <dgm:cxn modelId="{D04AFD39-05B9-4BEA-8BEE-3ECB4B59589A}" type="presOf" srcId="{12A3A1A1-9BF4-4EEF-BE38-8D3A29634D70}" destId="{E983BE68-CE11-452F-8871-8A8BC658FC53}" srcOrd="1" destOrd="0" presId="urn:microsoft.com/office/officeart/2011/layout/CircleProcess"/>
    <dgm:cxn modelId="{5B6101A0-51F1-46E0-9889-82F8A2E357ED}" srcId="{5E972E74-F069-46F3-90D2-19B0CCCD7254}" destId="{E7730934-CFC0-430F-B367-924E64A7EA1A}" srcOrd="2" destOrd="0" parTransId="{D575C230-7AF2-418A-BEBB-9135EEB09A8D}" sibTransId="{B1CEA305-EAFA-4CCF-900A-34BDB64C19CE}"/>
    <dgm:cxn modelId="{3B8B11AA-F6F5-4B4D-BF53-71F451D93BF4}" type="presOf" srcId="{BFBBA3BC-E8A5-4168-BDCA-C8269194A3F9}" destId="{33FE575A-FE08-4470-A149-1F36559D3736}" srcOrd="0" destOrd="0" presId="urn:microsoft.com/office/officeart/2011/layout/CircleProcess"/>
    <dgm:cxn modelId="{7D411399-D303-4DBE-8CEF-36B4382716D6}" type="presOf" srcId="{A48F9409-4D09-4F97-8C04-BDAD364055EC}" destId="{2292A078-A084-42E6-8651-DAF207A51FA3}" srcOrd="0" destOrd="0" presId="urn:microsoft.com/office/officeart/2011/layout/CircleProcess"/>
    <dgm:cxn modelId="{C3E82527-830D-4321-B6A9-0449B279CDD1}" type="presOf" srcId="{E7730934-CFC0-430F-B367-924E64A7EA1A}" destId="{2862834F-6513-48BA-8D62-6C713AE666D8}" srcOrd="1" destOrd="0" presId="urn:microsoft.com/office/officeart/2011/layout/CircleProcess"/>
    <dgm:cxn modelId="{F670749F-E68B-4FD9-BC14-AB79CA6C1252}" srcId="{A48F9409-4D09-4F97-8C04-BDAD364055EC}" destId="{27701665-37D5-4D19-97DD-E31E9990E712}" srcOrd="1" destOrd="0" parTransId="{8A8667EA-B24A-455C-B0F6-FD2BA877F282}" sibTransId="{631E2892-9BCF-4758-800D-FD2687005A42}"/>
    <dgm:cxn modelId="{9BC3E23C-A44B-4E3D-9DB9-1686144BFC4A}" type="presOf" srcId="{E7730934-CFC0-430F-B367-924E64A7EA1A}" destId="{19A075C4-FCAF-45B8-A7E2-22ED50AAC799}" srcOrd="0" destOrd="0" presId="urn:microsoft.com/office/officeart/2011/layout/CircleProcess"/>
    <dgm:cxn modelId="{3DB43B5F-A8BB-440A-85FE-0FBF157CAE96}" type="presOf" srcId="{2DC4792D-C5BF-464A-AC4A-35F101B26C20}" destId="{E5686F3B-1A56-4641-851D-44C548EA0C49}" srcOrd="0" destOrd="0" presId="urn:microsoft.com/office/officeart/2011/layout/CircleProcess"/>
    <dgm:cxn modelId="{6BE624E5-7552-49D0-82A4-AEF72864999E}" type="presOf" srcId="{9FE8DF2F-6044-4C65-9AF7-58BB9E4C7249}" destId="{03950451-738C-4866-9B32-2DB5D74C8EA4}" srcOrd="0" destOrd="1" presId="urn:microsoft.com/office/officeart/2011/layout/CircleProcess"/>
    <dgm:cxn modelId="{8489F2F8-E6A4-4F4C-95B5-5E243BAAFFE3}" srcId="{B68C90AE-BE08-4C41-9724-C15D5BC225A7}" destId="{2DC4792D-C5BF-464A-AC4A-35F101B26C20}" srcOrd="0" destOrd="0" parTransId="{BD1F0FB9-EE03-4AEF-9BFA-0B5638BD93D9}" sibTransId="{835E2423-7868-4C85-A73C-65DC15F7789B}"/>
    <dgm:cxn modelId="{4DA333FE-128A-46D3-AF5C-6626428060E0}" type="presOf" srcId="{6AA9B798-A09A-4D35-A9FD-6483A56533B8}" destId="{33FE575A-FE08-4470-A149-1F36559D3736}" srcOrd="0" destOrd="1" presId="urn:microsoft.com/office/officeart/2011/layout/CircleProcess"/>
    <dgm:cxn modelId="{BE59806A-99BB-44EC-8CE0-A75C7B51A56C}" srcId="{A48F9409-4D09-4F97-8C04-BDAD364055EC}" destId="{F44C649B-05DE-4CE4-AFFB-0282C010A86A}" srcOrd="0" destOrd="0" parTransId="{BD48736B-949B-4099-A210-7C975C2947E9}" sibTransId="{B1CBB3F0-D51D-4423-83DC-4DC8952B1A1F}"/>
    <dgm:cxn modelId="{E8FC1B04-8BB9-4382-8289-021052FDD16B}" srcId="{E7730934-CFC0-430F-B367-924E64A7EA1A}" destId="{9FE8DF2F-6044-4C65-9AF7-58BB9E4C7249}" srcOrd="1" destOrd="0" parTransId="{3E3B17CF-AA1B-4234-8405-2765D44B3E9B}" sibTransId="{2DE1B18D-E7F6-401E-8222-F4173C5766F0}"/>
    <dgm:cxn modelId="{20F45D90-F91C-4A80-84C1-4716B4B5E1D5}" type="presOf" srcId="{12A3A1A1-9BF4-4EEF-BE38-8D3A29634D70}" destId="{C1200EB5-55E7-4579-A486-6AA469967BAC}" srcOrd="0" destOrd="0" presId="urn:microsoft.com/office/officeart/2011/layout/CircleProcess"/>
    <dgm:cxn modelId="{F3224BBE-C441-448E-8AFF-DB44C27544AD}" type="presOf" srcId="{B68C90AE-BE08-4C41-9724-C15D5BC225A7}" destId="{34561D0D-C99F-4AAC-9E2C-BD32B979856C}" srcOrd="0" destOrd="0" presId="urn:microsoft.com/office/officeart/2011/layout/CircleProcess"/>
    <dgm:cxn modelId="{05D539E2-457C-4EF1-8E56-14B39044F4F9}" srcId="{5E972E74-F069-46F3-90D2-19B0CCCD7254}" destId="{B68C90AE-BE08-4C41-9724-C15D5BC225A7}" srcOrd="0" destOrd="0" parTransId="{70F5D6D6-B1B0-41EF-9935-EFC278E46BEC}" sibTransId="{4865DE1E-7FD0-4026-9A01-E3CF814FF543}"/>
    <dgm:cxn modelId="{CFB509F0-A1D0-44C7-972F-468C1A91E684}" type="presOf" srcId="{5E972E74-F069-46F3-90D2-19B0CCCD7254}" destId="{59F99959-B7CC-4179-9B06-7246901B80F6}" srcOrd="0" destOrd="0" presId="urn:microsoft.com/office/officeart/2011/layout/CircleProcess"/>
    <dgm:cxn modelId="{2AB09A7E-4083-4EA2-8436-4AAF9D17C8A7}" type="presOf" srcId="{A48F9409-4D09-4F97-8C04-BDAD364055EC}" destId="{E162AB11-828A-4C08-BA53-6C13F6B02ABD}" srcOrd="1" destOrd="0" presId="urn:microsoft.com/office/officeart/2011/layout/CircleProcess"/>
    <dgm:cxn modelId="{7137C9AD-88F0-41C6-8CB6-0779AFF6BAB4}" type="presParOf" srcId="{59F99959-B7CC-4179-9B06-7246901B80F6}" destId="{810244A4-B88A-4334-8F28-E5A9D2C79D09}" srcOrd="0" destOrd="0" presId="urn:microsoft.com/office/officeart/2011/layout/CircleProcess"/>
    <dgm:cxn modelId="{9B4ACE50-A2EA-4183-9F25-4AE9363E5180}" type="presParOf" srcId="{810244A4-B88A-4334-8F28-E5A9D2C79D09}" destId="{12882458-6335-475B-8CBB-17FC9908EAAB}" srcOrd="0" destOrd="0" presId="urn:microsoft.com/office/officeart/2011/layout/CircleProcess"/>
    <dgm:cxn modelId="{67D26CB2-B510-428C-8CCC-05C69F765854}" type="presParOf" srcId="{59F99959-B7CC-4179-9B06-7246901B80F6}" destId="{98657AD3-14A0-45E0-ADB3-731251A8AC89}" srcOrd="1" destOrd="0" presId="urn:microsoft.com/office/officeart/2011/layout/CircleProcess"/>
    <dgm:cxn modelId="{E327B09F-3ADF-40B1-97EC-6D6E79CE299D}" type="presParOf" srcId="{98657AD3-14A0-45E0-ADB3-731251A8AC89}" destId="{C1200EB5-55E7-4579-A486-6AA469967BAC}" srcOrd="0" destOrd="0" presId="urn:microsoft.com/office/officeart/2011/layout/CircleProcess"/>
    <dgm:cxn modelId="{FAC886A8-1836-4817-A080-8DF8D1CC2D07}" type="presParOf" srcId="{59F99959-B7CC-4179-9B06-7246901B80F6}" destId="{33FE575A-FE08-4470-A149-1F36559D3736}" srcOrd="2" destOrd="0" presId="urn:microsoft.com/office/officeart/2011/layout/CircleProcess"/>
    <dgm:cxn modelId="{ED6D0DFF-F686-46AC-8352-1DDF6604AD87}" type="presParOf" srcId="{59F99959-B7CC-4179-9B06-7246901B80F6}" destId="{E983BE68-CE11-452F-8871-8A8BC658FC53}" srcOrd="3" destOrd="0" presId="urn:microsoft.com/office/officeart/2011/layout/CircleProcess"/>
    <dgm:cxn modelId="{E13529CF-CC30-4EB6-8F6D-97D68A50740B}" type="presParOf" srcId="{59F99959-B7CC-4179-9B06-7246901B80F6}" destId="{CB85D9FA-9865-4A15-8554-310191114DA2}" srcOrd="4" destOrd="0" presId="urn:microsoft.com/office/officeart/2011/layout/CircleProcess"/>
    <dgm:cxn modelId="{8067B7B8-918A-4E8D-8BC7-69D9FFF33313}" type="presParOf" srcId="{CB85D9FA-9865-4A15-8554-310191114DA2}" destId="{22942DF9-41E8-46DF-9B8B-6B89094EB9C4}" srcOrd="0" destOrd="0" presId="urn:microsoft.com/office/officeart/2011/layout/CircleProcess"/>
    <dgm:cxn modelId="{BD857B85-20DD-4920-8DC4-1CE4F227F6B4}" type="presParOf" srcId="{59F99959-B7CC-4179-9B06-7246901B80F6}" destId="{A90691D2-A4F2-4D16-B152-8BCBF116A4D9}" srcOrd="5" destOrd="0" presId="urn:microsoft.com/office/officeart/2011/layout/CircleProcess"/>
    <dgm:cxn modelId="{F60643AA-1C5A-4C95-B513-B2BEB543565B}" type="presParOf" srcId="{A90691D2-A4F2-4D16-B152-8BCBF116A4D9}" destId="{19A075C4-FCAF-45B8-A7E2-22ED50AAC799}" srcOrd="0" destOrd="0" presId="urn:microsoft.com/office/officeart/2011/layout/CircleProcess"/>
    <dgm:cxn modelId="{832F0057-0D13-458B-900A-BB6B264DFF9B}" type="presParOf" srcId="{59F99959-B7CC-4179-9B06-7246901B80F6}" destId="{03950451-738C-4866-9B32-2DB5D74C8EA4}" srcOrd="6" destOrd="0" presId="urn:microsoft.com/office/officeart/2011/layout/CircleProcess"/>
    <dgm:cxn modelId="{DF4C036E-DD1C-4394-9B52-A1E0C8531943}" type="presParOf" srcId="{59F99959-B7CC-4179-9B06-7246901B80F6}" destId="{2862834F-6513-48BA-8D62-6C713AE666D8}" srcOrd="7" destOrd="0" presId="urn:microsoft.com/office/officeart/2011/layout/CircleProcess"/>
    <dgm:cxn modelId="{2D05ABE6-761F-4B5D-B497-2F8D2209FFA3}" type="presParOf" srcId="{59F99959-B7CC-4179-9B06-7246901B80F6}" destId="{83A1B8CF-6768-48D8-BEEE-D0599D2F9460}" srcOrd="8" destOrd="0" presId="urn:microsoft.com/office/officeart/2011/layout/CircleProcess"/>
    <dgm:cxn modelId="{DC310291-C5F7-4591-A204-2B79EB66C633}" type="presParOf" srcId="{83A1B8CF-6768-48D8-BEEE-D0599D2F9460}" destId="{46D6A36E-287F-477B-B058-991D5309CC21}" srcOrd="0" destOrd="0" presId="urn:microsoft.com/office/officeart/2011/layout/CircleProcess"/>
    <dgm:cxn modelId="{E1E3A1DC-8A9A-48D6-AE0C-FA37550A32F8}" type="presParOf" srcId="{59F99959-B7CC-4179-9B06-7246901B80F6}" destId="{9E87E4D5-37CE-4515-BDA7-5CA3B5DE44A0}" srcOrd="9" destOrd="0" presId="urn:microsoft.com/office/officeart/2011/layout/CircleProcess"/>
    <dgm:cxn modelId="{9301D156-5E73-4F8C-8150-E99E3888C8CD}" type="presParOf" srcId="{9E87E4D5-37CE-4515-BDA7-5CA3B5DE44A0}" destId="{2292A078-A084-42E6-8651-DAF207A51FA3}" srcOrd="0" destOrd="0" presId="urn:microsoft.com/office/officeart/2011/layout/CircleProcess"/>
    <dgm:cxn modelId="{5CD47157-D27B-4B40-8F21-9B4F54E812D1}" type="presParOf" srcId="{59F99959-B7CC-4179-9B06-7246901B80F6}" destId="{3F7DED1A-C2CD-474B-BE9E-371F0E4079D3}" srcOrd="10" destOrd="0" presId="urn:microsoft.com/office/officeart/2011/layout/CircleProcess"/>
    <dgm:cxn modelId="{987BE29A-9C73-4C29-8C04-4DF8A6125A76}" type="presParOf" srcId="{59F99959-B7CC-4179-9B06-7246901B80F6}" destId="{E162AB11-828A-4C08-BA53-6C13F6B02ABD}" srcOrd="11" destOrd="0" presId="urn:microsoft.com/office/officeart/2011/layout/CircleProcess"/>
    <dgm:cxn modelId="{8BDC9156-D032-4E6D-8338-91B857449EFD}" type="presParOf" srcId="{59F99959-B7CC-4179-9B06-7246901B80F6}" destId="{B382C7C7-7869-4B65-AB2D-D513B17E2D0D}" srcOrd="12" destOrd="0" presId="urn:microsoft.com/office/officeart/2011/layout/CircleProcess"/>
    <dgm:cxn modelId="{9D54F405-19AF-40EF-9BCC-C24D349A57C8}" type="presParOf" srcId="{B382C7C7-7869-4B65-AB2D-D513B17E2D0D}" destId="{0941C416-796D-4653-B87D-9EE0188655F8}" srcOrd="0" destOrd="0" presId="urn:microsoft.com/office/officeart/2011/layout/CircleProcess"/>
    <dgm:cxn modelId="{2B267243-8AAF-45F0-8CB8-581BEFAB2419}" type="presParOf" srcId="{59F99959-B7CC-4179-9B06-7246901B80F6}" destId="{79411A11-5B98-49F8-95BF-58C1DD47075B}" srcOrd="13" destOrd="0" presId="urn:microsoft.com/office/officeart/2011/layout/CircleProcess"/>
    <dgm:cxn modelId="{A349469F-9D61-48C8-B249-D8A78B39BF97}" type="presParOf" srcId="{79411A11-5B98-49F8-95BF-58C1DD47075B}" destId="{34561D0D-C99F-4AAC-9E2C-BD32B979856C}" srcOrd="0" destOrd="0" presId="urn:microsoft.com/office/officeart/2011/layout/CircleProcess"/>
    <dgm:cxn modelId="{5211AD54-BD41-4803-ACF5-F3A063285289}" type="presParOf" srcId="{59F99959-B7CC-4179-9B06-7246901B80F6}" destId="{E5686F3B-1A56-4641-851D-44C548EA0C49}" srcOrd="14" destOrd="0" presId="urn:microsoft.com/office/officeart/2011/layout/CircleProcess"/>
    <dgm:cxn modelId="{0A88DE83-8FC1-4F2A-9D3F-C0A4C5155D00}" type="presParOf" srcId="{59F99959-B7CC-4179-9B06-7246901B80F6}" destId="{35054AC4-4E5B-4FF0-9B5B-820F6CA83679}" srcOrd="15"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70AA2D7-4A7F-4671-863E-915163344B7F}"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0B694AF9-B59D-45BF-907A-B2ACD71A7C7E}">
      <dgm:prSet phldrT="[Text]"/>
      <dgm:spPr/>
      <dgm:t>
        <a:bodyPr/>
        <a:lstStyle/>
        <a:p>
          <a:r>
            <a:rPr lang="en-US" dirty="0" err="1"/>
            <a:t>Pausa</a:t>
          </a:r>
          <a:r>
            <a:rPr lang="en-US" dirty="0"/>
            <a:t> </a:t>
          </a:r>
          <a:r>
            <a:rPr lang="en-US" dirty="0" err="1"/>
            <a:t>tu</a:t>
          </a:r>
          <a:r>
            <a:rPr lang="en-US" dirty="0"/>
            <a:t> SQLDW</a:t>
          </a:r>
        </a:p>
      </dgm:t>
    </dgm:pt>
    <dgm:pt modelId="{61CD7975-EBC5-4B8B-B3D1-8360D1FC1DEA}" type="parTrans" cxnId="{24D4865F-24D2-45BD-B1A3-C8DE75729244}">
      <dgm:prSet/>
      <dgm:spPr/>
      <dgm:t>
        <a:bodyPr/>
        <a:lstStyle/>
        <a:p>
          <a:endParaRPr lang="en-US"/>
        </a:p>
      </dgm:t>
    </dgm:pt>
    <dgm:pt modelId="{F49DE360-55BB-4DA8-8B4B-14B7605F94B8}" type="sibTrans" cxnId="{24D4865F-24D2-45BD-B1A3-C8DE75729244}">
      <dgm:prSet/>
      <dgm:spPr/>
      <dgm:t>
        <a:bodyPr/>
        <a:lstStyle/>
        <a:p>
          <a:endParaRPr lang="en-US"/>
        </a:p>
      </dgm:t>
    </dgm:pt>
    <dgm:pt modelId="{A572C378-87E3-4713-B949-B3D081E550A2}">
      <dgm:prSet phldrT="[Text]"/>
      <dgm:spPr/>
      <dgm:t>
        <a:bodyPr/>
        <a:lstStyle/>
        <a:p>
          <a:r>
            <a:rPr lang="en-US" dirty="0" err="1"/>
            <a:t>Ahorrarás</a:t>
          </a:r>
          <a:r>
            <a:rPr lang="en-US" dirty="0"/>
            <a:t> </a:t>
          </a:r>
          <a:r>
            <a:rPr lang="en-US" dirty="0" err="1"/>
            <a:t>dinero</a:t>
          </a:r>
          <a:endParaRPr lang="en-US" dirty="0"/>
        </a:p>
      </dgm:t>
    </dgm:pt>
    <dgm:pt modelId="{30E1DA97-5BAF-458E-9E9C-E0124BD20DFD}" type="parTrans" cxnId="{4E421BFD-48E5-4BFB-8DB9-7869F7559201}">
      <dgm:prSet/>
      <dgm:spPr/>
      <dgm:t>
        <a:bodyPr/>
        <a:lstStyle/>
        <a:p>
          <a:endParaRPr lang="en-US"/>
        </a:p>
      </dgm:t>
    </dgm:pt>
    <dgm:pt modelId="{76A3B3F5-B680-43C0-A422-C97E11518925}" type="sibTrans" cxnId="{4E421BFD-48E5-4BFB-8DB9-7869F7559201}">
      <dgm:prSet/>
      <dgm:spPr/>
      <dgm:t>
        <a:bodyPr/>
        <a:lstStyle/>
        <a:p>
          <a:endParaRPr lang="en-US"/>
        </a:p>
      </dgm:t>
    </dgm:pt>
    <dgm:pt modelId="{61E2A889-5B21-4353-BA89-FDC1C395CC30}">
      <dgm:prSet phldrT="[Text]"/>
      <dgm:spPr/>
      <dgm:t>
        <a:bodyPr/>
        <a:lstStyle/>
        <a:p>
          <a:r>
            <a:rPr lang="en-US" b="1" dirty="0" err="1"/>
            <a:t>Puedes</a:t>
          </a:r>
          <a:r>
            <a:rPr lang="en-US" b="1" dirty="0"/>
            <a:t> </a:t>
          </a:r>
          <a:r>
            <a:rPr lang="en-US" b="1" dirty="0" err="1"/>
            <a:t>seguir</a:t>
          </a:r>
          <a:r>
            <a:rPr lang="en-US" b="1" dirty="0"/>
            <a:t> </a:t>
          </a:r>
          <a:r>
            <a:rPr lang="en-US" b="1" dirty="0" err="1"/>
            <a:t>subiendo</a:t>
          </a:r>
          <a:r>
            <a:rPr lang="en-US" b="1" dirty="0"/>
            <a:t> </a:t>
          </a:r>
          <a:r>
            <a:rPr lang="en-US" b="1" dirty="0" err="1"/>
            <a:t>datos</a:t>
          </a:r>
          <a:r>
            <a:rPr lang="en-US" b="1" dirty="0"/>
            <a:t> </a:t>
          </a:r>
          <a:r>
            <a:rPr lang="en-US" dirty="0"/>
            <a:t>con </a:t>
          </a:r>
          <a:r>
            <a:rPr lang="en-US" dirty="0" err="1"/>
            <a:t>Polybase</a:t>
          </a:r>
          <a:endParaRPr lang="en-US" dirty="0"/>
        </a:p>
      </dgm:t>
    </dgm:pt>
    <dgm:pt modelId="{9B0AA82D-C441-4E1F-9F1F-DFD1CDD084CB}" type="parTrans" cxnId="{4BE30608-26AC-4081-8DFE-988D97F5154F}">
      <dgm:prSet/>
      <dgm:spPr/>
      <dgm:t>
        <a:bodyPr/>
        <a:lstStyle/>
        <a:p>
          <a:endParaRPr lang="en-US"/>
        </a:p>
      </dgm:t>
    </dgm:pt>
    <dgm:pt modelId="{DC578BE0-CFB4-4673-8879-A84D1CAA98A9}" type="sibTrans" cxnId="{4BE30608-26AC-4081-8DFE-988D97F5154F}">
      <dgm:prSet/>
      <dgm:spPr/>
      <dgm:t>
        <a:bodyPr/>
        <a:lstStyle/>
        <a:p>
          <a:endParaRPr lang="en-US"/>
        </a:p>
      </dgm:t>
    </dgm:pt>
    <dgm:pt modelId="{655C0C0E-F14C-4428-8ABA-7BA618235A83}" type="pres">
      <dgm:prSet presAssocID="{A70AA2D7-4A7F-4671-863E-915163344B7F}" presName="diagram" presStyleCnt="0">
        <dgm:presLayoutVars>
          <dgm:chPref val="1"/>
          <dgm:dir/>
          <dgm:animOne val="branch"/>
          <dgm:animLvl val="lvl"/>
          <dgm:resizeHandles/>
        </dgm:presLayoutVars>
      </dgm:prSet>
      <dgm:spPr/>
    </dgm:pt>
    <dgm:pt modelId="{2039A3BE-9398-4374-8464-4BB9C78AA462}" type="pres">
      <dgm:prSet presAssocID="{0B694AF9-B59D-45BF-907A-B2ACD71A7C7E}" presName="root" presStyleCnt="0"/>
      <dgm:spPr/>
    </dgm:pt>
    <dgm:pt modelId="{3EC73AFF-6ED9-4E34-8FDC-915FC0E5BE8D}" type="pres">
      <dgm:prSet presAssocID="{0B694AF9-B59D-45BF-907A-B2ACD71A7C7E}" presName="rootComposite" presStyleCnt="0"/>
      <dgm:spPr/>
    </dgm:pt>
    <dgm:pt modelId="{8465F9DC-2C74-4033-A18C-2861F8740DAD}" type="pres">
      <dgm:prSet presAssocID="{0B694AF9-B59D-45BF-907A-B2ACD71A7C7E}" presName="rootText" presStyleLbl="node1" presStyleIdx="0" presStyleCnt="1" custScaleX="97438" custScaleY="95822"/>
      <dgm:spPr/>
    </dgm:pt>
    <dgm:pt modelId="{19C18429-E589-4A49-9245-482E63CFF7BE}" type="pres">
      <dgm:prSet presAssocID="{0B694AF9-B59D-45BF-907A-B2ACD71A7C7E}" presName="rootConnector" presStyleLbl="node1" presStyleIdx="0" presStyleCnt="1"/>
      <dgm:spPr/>
    </dgm:pt>
    <dgm:pt modelId="{AC324CD0-0B7A-4075-9069-ACFF0DCE5DF7}" type="pres">
      <dgm:prSet presAssocID="{0B694AF9-B59D-45BF-907A-B2ACD71A7C7E}" presName="childShape" presStyleCnt="0"/>
      <dgm:spPr/>
    </dgm:pt>
    <dgm:pt modelId="{CA85E0A1-2CA4-4078-B142-F3B4C7807F1D}" type="pres">
      <dgm:prSet presAssocID="{30E1DA97-5BAF-458E-9E9C-E0124BD20DFD}" presName="Name13" presStyleLbl="parChTrans1D2" presStyleIdx="0" presStyleCnt="2"/>
      <dgm:spPr/>
    </dgm:pt>
    <dgm:pt modelId="{7234231B-BE0B-49A3-A165-0A0A4E866A5F}" type="pres">
      <dgm:prSet presAssocID="{A572C378-87E3-4713-B949-B3D081E550A2}" presName="childText" presStyleLbl="bgAcc1" presStyleIdx="0" presStyleCnt="2">
        <dgm:presLayoutVars>
          <dgm:bulletEnabled val="1"/>
        </dgm:presLayoutVars>
      </dgm:prSet>
      <dgm:spPr/>
    </dgm:pt>
    <dgm:pt modelId="{32A72C74-5ADE-46F6-B626-85DCCFFA9922}" type="pres">
      <dgm:prSet presAssocID="{9B0AA82D-C441-4E1F-9F1F-DFD1CDD084CB}" presName="Name13" presStyleLbl="parChTrans1D2" presStyleIdx="1" presStyleCnt="2"/>
      <dgm:spPr/>
    </dgm:pt>
    <dgm:pt modelId="{F4CD93F4-2287-4796-82AE-0DD729C42796}" type="pres">
      <dgm:prSet presAssocID="{61E2A889-5B21-4353-BA89-FDC1C395CC30}" presName="childText" presStyleLbl="bgAcc1" presStyleIdx="1" presStyleCnt="2">
        <dgm:presLayoutVars>
          <dgm:bulletEnabled val="1"/>
        </dgm:presLayoutVars>
      </dgm:prSet>
      <dgm:spPr/>
    </dgm:pt>
  </dgm:ptLst>
  <dgm:cxnLst>
    <dgm:cxn modelId="{4BE30608-26AC-4081-8DFE-988D97F5154F}" srcId="{0B694AF9-B59D-45BF-907A-B2ACD71A7C7E}" destId="{61E2A889-5B21-4353-BA89-FDC1C395CC30}" srcOrd="1" destOrd="0" parTransId="{9B0AA82D-C441-4E1F-9F1F-DFD1CDD084CB}" sibTransId="{DC578BE0-CFB4-4673-8879-A84D1CAA98A9}"/>
    <dgm:cxn modelId="{178DBA26-4A81-4C99-83FC-1AD09D151233}" type="presOf" srcId="{0B694AF9-B59D-45BF-907A-B2ACD71A7C7E}" destId="{8465F9DC-2C74-4033-A18C-2861F8740DAD}" srcOrd="0" destOrd="0" presId="urn:microsoft.com/office/officeart/2005/8/layout/hierarchy3"/>
    <dgm:cxn modelId="{C9246ECD-72A8-4D01-8DA0-280B648FC697}" type="presOf" srcId="{A572C378-87E3-4713-B949-B3D081E550A2}" destId="{7234231B-BE0B-49A3-A165-0A0A4E866A5F}" srcOrd="0" destOrd="0" presId="urn:microsoft.com/office/officeart/2005/8/layout/hierarchy3"/>
    <dgm:cxn modelId="{F7AA6091-5276-4DA3-89F8-03D10552691D}" type="presOf" srcId="{A70AA2D7-4A7F-4671-863E-915163344B7F}" destId="{655C0C0E-F14C-4428-8ABA-7BA618235A83}" srcOrd="0" destOrd="0" presId="urn:microsoft.com/office/officeart/2005/8/layout/hierarchy3"/>
    <dgm:cxn modelId="{2230417F-6D5D-4EC7-9B45-2678B4CFC3DD}" type="presOf" srcId="{9B0AA82D-C441-4E1F-9F1F-DFD1CDD084CB}" destId="{32A72C74-5ADE-46F6-B626-85DCCFFA9922}" srcOrd="0" destOrd="0" presId="urn:microsoft.com/office/officeart/2005/8/layout/hierarchy3"/>
    <dgm:cxn modelId="{CEC0D924-77CB-489A-B910-8AA019403B34}" type="presOf" srcId="{61E2A889-5B21-4353-BA89-FDC1C395CC30}" destId="{F4CD93F4-2287-4796-82AE-0DD729C42796}" srcOrd="0" destOrd="0" presId="urn:microsoft.com/office/officeart/2005/8/layout/hierarchy3"/>
    <dgm:cxn modelId="{24D4865F-24D2-45BD-B1A3-C8DE75729244}" srcId="{A70AA2D7-4A7F-4671-863E-915163344B7F}" destId="{0B694AF9-B59D-45BF-907A-B2ACD71A7C7E}" srcOrd="0" destOrd="0" parTransId="{61CD7975-EBC5-4B8B-B3D1-8360D1FC1DEA}" sibTransId="{F49DE360-55BB-4DA8-8B4B-14B7605F94B8}"/>
    <dgm:cxn modelId="{CE746270-940B-47D7-A097-B95DFFE818EB}" type="presOf" srcId="{30E1DA97-5BAF-458E-9E9C-E0124BD20DFD}" destId="{CA85E0A1-2CA4-4078-B142-F3B4C7807F1D}" srcOrd="0" destOrd="0" presId="urn:microsoft.com/office/officeart/2005/8/layout/hierarchy3"/>
    <dgm:cxn modelId="{4E421BFD-48E5-4BFB-8DB9-7869F7559201}" srcId="{0B694AF9-B59D-45BF-907A-B2ACD71A7C7E}" destId="{A572C378-87E3-4713-B949-B3D081E550A2}" srcOrd="0" destOrd="0" parTransId="{30E1DA97-5BAF-458E-9E9C-E0124BD20DFD}" sibTransId="{76A3B3F5-B680-43C0-A422-C97E11518925}"/>
    <dgm:cxn modelId="{1FC64083-7E86-4C0E-ADFB-3068140D4520}" type="presOf" srcId="{0B694AF9-B59D-45BF-907A-B2ACD71A7C7E}" destId="{19C18429-E589-4A49-9245-482E63CFF7BE}" srcOrd="1" destOrd="0" presId="urn:microsoft.com/office/officeart/2005/8/layout/hierarchy3"/>
    <dgm:cxn modelId="{7194F8D6-321A-436F-A323-6BBB44169329}" type="presParOf" srcId="{655C0C0E-F14C-4428-8ABA-7BA618235A83}" destId="{2039A3BE-9398-4374-8464-4BB9C78AA462}" srcOrd="0" destOrd="0" presId="urn:microsoft.com/office/officeart/2005/8/layout/hierarchy3"/>
    <dgm:cxn modelId="{1E990BD7-372E-4D8C-AC28-8C21D9686381}" type="presParOf" srcId="{2039A3BE-9398-4374-8464-4BB9C78AA462}" destId="{3EC73AFF-6ED9-4E34-8FDC-915FC0E5BE8D}" srcOrd="0" destOrd="0" presId="urn:microsoft.com/office/officeart/2005/8/layout/hierarchy3"/>
    <dgm:cxn modelId="{8FDCA792-89B7-421A-A91D-4880BAE3E121}" type="presParOf" srcId="{3EC73AFF-6ED9-4E34-8FDC-915FC0E5BE8D}" destId="{8465F9DC-2C74-4033-A18C-2861F8740DAD}" srcOrd="0" destOrd="0" presId="urn:microsoft.com/office/officeart/2005/8/layout/hierarchy3"/>
    <dgm:cxn modelId="{402B5E7F-C850-4685-A866-EA441215F3EF}" type="presParOf" srcId="{3EC73AFF-6ED9-4E34-8FDC-915FC0E5BE8D}" destId="{19C18429-E589-4A49-9245-482E63CFF7BE}" srcOrd="1" destOrd="0" presId="urn:microsoft.com/office/officeart/2005/8/layout/hierarchy3"/>
    <dgm:cxn modelId="{A85B302C-9A4D-493A-A1F0-06834347D465}" type="presParOf" srcId="{2039A3BE-9398-4374-8464-4BB9C78AA462}" destId="{AC324CD0-0B7A-4075-9069-ACFF0DCE5DF7}" srcOrd="1" destOrd="0" presId="urn:microsoft.com/office/officeart/2005/8/layout/hierarchy3"/>
    <dgm:cxn modelId="{B92D23DF-3460-4E51-A350-2D824CCF1B63}" type="presParOf" srcId="{AC324CD0-0B7A-4075-9069-ACFF0DCE5DF7}" destId="{CA85E0A1-2CA4-4078-B142-F3B4C7807F1D}" srcOrd="0" destOrd="0" presId="urn:microsoft.com/office/officeart/2005/8/layout/hierarchy3"/>
    <dgm:cxn modelId="{DC7767E4-CB18-48B9-AD8E-CB5202B21893}" type="presParOf" srcId="{AC324CD0-0B7A-4075-9069-ACFF0DCE5DF7}" destId="{7234231B-BE0B-49A3-A165-0A0A4E866A5F}" srcOrd="1" destOrd="0" presId="urn:microsoft.com/office/officeart/2005/8/layout/hierarchy3"/>
    <dgm:cxn modelId="{9A39A52E-5A78-41D9-A497-01161B702419}" type="presParOf" srcId="{AC324CD0-0B7A-4075-9069-ACFF0DCE5DF7}" destId="{32A72C74-5ADE-46F6-B626-85DCCFFA9922}" srcOrd="2" destOrd="0" presId="urn:microsoft.com/office/officeart/2005/8/layout/hierarchy3"/>
    <dgm:cxn modelId="{A24AAD2A-6C84-4785-B91A-D1A6DB151A03}" type="presParOf" srcId="{AC324CD0-0B7A-4075-9069-ACFF0DCE5DF7}" destId="{F4CD93F4-2287-4796-82AE-0DD729C42796}" srcOrd="3"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20D1431-75D7-477D-9AC8-6DD0CF8A7B9C}"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US"/>
        </a:p>
      </dgm:t>
    </dgm:pt>
    <dgm:pt modelId="{C4F1AC1C-F9A3-41B9-8DCC-A110E30D2125}">
      <dgm:prSet phldrT="[Text]"/>
      <dgm:spPr/>
      <dgm:t>
        <a:bodyPr/>
        <a:lstStyle/>
        <a:p>
          <a:r>
            <a:rPr lang="en-US" dirty="0" err="1"/>
            <a:t>Diseña</a:t>
          </a:r>
          <a:r>
            <a:rPr lang="en-US" dirty="0"/>
            <a:t> </a:t>
          </a:r>
          <a:r>
            <a:rPr lang="en-US" dirty="0" err="1"/>
            <a:t>pensando</a:t>
          </a:r>
          <a:r>
            <a:rPr lang="en-US" dirty="0"/>
            <a:t> en </a:t>
          </a:r>
          <a:r>
            <a:rPr lang="en-US" dirty="0" err="1"/>
            <a:t>distribucion</a:t>
          </a:r>
          <a:r>
            <a:rPr lang="en-US" dirty="0"/>
            <a:t> de </a:t>
          </a:r>
          <a:r>
            <a:rPr lang="en-US" dirty="0" err="1"/>
            <a:t>datos</a:t>
          </a:r>
          <a:endParaRPr lang="en-US" dirty="0"/>
        </a:p>
      </dgm:t>
    </dgm:pt>
    <dgm:pt modelId="{CA82EF3C-B5A0-4899-97FC-6801192CFE38}" type="parTrans" cxnId="{C7D9B477-15C3-4835-8A3D-81B7544CEB48}">
      <dgm:prSet/>
      <dgm:spPr/>
      <dgm:t>
        <a:bodyPr/>
        <a:lstStyle/>
        <a:p>
          <a:endParaRPr lang="en-US"/>
        </a:p>
      </dgm:t>
    </dgm:pt>
    <dgm:pt modelId="{1ABB295B-FC01-48C5-8CF0-0DDA0D3D083D}" type="sibTrans" cxnId="{C7D9B477-15C3-4835-8A3D-81B7544CEB48}">
      <dgm:prSet/>
      <dgm:spPr/>
      <dgm:t>
        <a:bodyPr/>
        <a:lstStyle/>
        <a:p>
          <a:endParaRPr lang="en-US"/>
        </a:p>
      </dgm:t>
    </dgm:pt>
    <dgm:pt modelId="{D886E95A-A3AD-4E79-A9E7-C7996361A5A0}">
      <dgm:prSet phldrT="[Text]"/>
      <dgm:spPr/>
      <dgm:t>
        <a:bodyPr/>
        <a:lstStyle/>
        <a:p>
          <a:r>
            <a:rPr lang="en-US" dirty="0" err="1"/>
            <a:t>Actualiza</a:t>
          </a:r>
          <a:r>
            <a:rPr lang="en-US" dirty="0"/>
            <a:t> </a:t>
          </a:r>
          <a:r>
            <a:rPr lang="en-US" dirty="0" err="1"/>
            <a:t>estadísticas</a:t>
          </a:r>
          <a:r>
            <a:rPr lang="en-US" dirty="0"/>
            <a:t> </a:t>
          </a:r>
          <a:r>
            <a:rPr lang="en-US" dirty="0" err="1"/>
            <a:t>tras</a:t>
          </a:r>
          <a:r>
            <a:rPr lang="en-US" dirty="0"/>
            <a:t> </a:t>
          </a:r>
          <a:r>
            <a:rPr lang="en-US" dirty="0" err="1"/>
            <a:t>carga</a:t>
          </a:r>
          <a:r>
            <a:rPr lang="en-US" dirty="0"/>
            <a:t> de </a:t>
          </a:r>
          <a:r>
            <a:rPr lang="en-US" dirty="0" err="1"/>
            <a:t>datos</a:t>
          </a:r>
          <a:endParaRPr lang="en-US" dirty="0"/>
        </a:p>
      </dgm:t>
    </dgm:pt>
    <dgm:pt modelId="{D018E7CC-751D-453E-B4D4-AC6AFAA40B2B}" type="parTrans" cxnId="{BA3515B0-DA0F-48E6-B631-AF0ACB784115}">
      <dgm:prSet/>
      <dgm:spPr/>
      <dgm:t>
        <a:bodyPr/>
        <a:lstStyle/>
        <a:p>
          <a:endParaRPr lang="en-US"/>
        </a:p>
      </dgm:t>
    </dgm:pt>
    <dgm:pt modelId="{8C78141E-D3AF-459E-B0F8-EAA23FD5BFD2}" type="sibTrans" cxnId="{BA3515B0-DA0F-48E6-B631-AF0ACB784115}">
      <dgm:prSet/>
      <dgm:spPr/>
      <dgm:t>
        <a:bodyPr/>
        <a:lstStyle/>
        <a:p>
          <a:endParaRPr lang="en-US"/>
        </a:p>
      </dgm:t>
    </dgm:pt>
    <dgm:pt modelId="{C0B74608-C56E-47FA-937D-FAB807EF3C3B}">
      <dgm:prSet phldrT="[Text]"/>
      <dgm:spPr/>
      <dgm:t>
        <a:bodyPr/>
        <a:lstStyle/>
        <a:p>
          <a:r>
            <a:rPr lang="en-US" dirty="0" err="1"/>
            <a:t>Particiona</a:t>
          </a:r>
          <a:r>
            <a:rPr lang="en-US" dirty="0"/>
            <a:t> </a:t>
          </a:r>
          <a:r>
            <a:rPr lang="en-US" dirty="0" err="1"/>
            <a:t>tus</a:t>
          </a:r>
          <a:r>
            <a:rPr lang="en-US" dirty="0"/>
            <a:t> </a:t>
          </a:r>
          <a:r>
            <a:rPr lang="en-US" dirty="0" err="1"/>
            <a:t>objetos</a:t>
          </a:r>
          <a:endParaRPr lang="en-US" dirty="0"/>
        </a:p>
      </dgm:t>
    </dgm:pt>
    <dgm:pt modelId="{4A8DEDCC-9626-4FCB-B2FF-4ECF025E01D6}" type="parTrans" cxnId="{8B5FF578-6E9F-41E1-9603-D7FF29461711}">
      <dgm:prSet/>
      <dgm:spPr/>
      <dgm:t>
        <a:bodyPr/>
        <a:lstStyle/>
        <a:p>
          <a:endParaRPr lang="en-US"/>
        </a:p>
      </dgm:t>
    </dgm:pt>
    <dgm:pt modelId="{03BCA653-758F-4CF1-82E3-1C9549CCE19F}" type="sibTrans" cxnId="{8B5FF578-6E9F-41E1-9603-D7FF29461711}">
      <dgm:prSet/>
      <dgm:spPr/>
      <dgm:t>
        <a:bodyPr/>
        <a:lstStyle/>
        <a:p>
          <a:endParaRPr lang="en-US"/>
        </a:p>
      </dgm:t>
    </dgm:pt>
    <dgm:pt modelId="{1AABFB17-D760-423C-B79C-51618AFE2C7E}">
      <dgm:prSet phldrT="[Text]"/>
      <dgm:spPr/>
      <dgm:t>
        <a:bodyPr/>
        <a:lstStyle/>
        <a:p>
          <a:r>
            <a:rPr lang="en-US" dirty="0" err="1"/>
            <a:t>Crea</a:t>
          </a:r>
          <a:r>
            <a:rPr lang="en-US" dirty="0"/>
            <a:t> </a:t>
          </a:r>
          <a:r>
            <a:rPr lang="en-US" dirty="0" err="1"/>
            <a:t>estadísticas</a:t>
          </a:r>
          <a:r>
            <a:rPr lang="en-US" dirty="0"/>
            <a:t> </a:t>
          </a:r>
          <a:r>
            <a:rPr lang="en-US" dirty="0" err="1"/>
            <a:t>tras</a:t>
          </a:r>
          <a:r>
            <a:rPr lang="en-US" dirty="0"/>
            <a:t> CREATE TABLE</a:t>
          </a:r>
        </a:p>
      </dgm:t>
    </dgm:pt>
    <dgm:pt modelId="{428F1CD7-3F71-48BA-A6F7-3D053D250C0E}" type="parTrans" cxnId="{70EB0F74-E6EA-4E45-9163-5FDFAAD0B9F1}">
      <dgm:prSet/>
      <dgm:spPr/>
      <dgm:t>
        <a:bodyPr/>
        <a:lstStyle/>
        <a:p>
          <a:endParaRPr lang="en-US"/>
        </a:p>
      </dgm:t>
    </dgm:pt>
    <dgm:pt modelId="{8BCE78AA-E891-4349-97C5-3CBBCA2A1BDA}" type="sibTrans" cxnId="{70EB0F74-E6EA-4E45-9163-5FDFAAD0B9F1}">
      <dgm:prSet/>
      <dgm:spPr/>
      <dgm:t>
        <a:bodyPr/>
        <a:lstStyle/>
        <a:p>
          <a:endParaRPr lang="en-US"/>
        </a:p>
      </dgm:t>
    </dgm:pt>
    <dgm:pt modelId="{87E0427E-FE69-4BF9-A9AB-C629C6059D8C}">
      <dgm:prSet phldrT="[Text]"/>
      <dgm:spPr/>
      <dgm:t>
        <a:bodyPr/>
        <a:lstStyle/>
        <a:p>
          <a:r>
            <a:rPr lang="en-US" dirty="0" err="1"/>
            <a:t>Comienza</a:t>
          </a:r>
          <a:r>
            <a:rPr lang="en-US" dirty="0"/>
            <a:t> por DTW 300</a:t>
          </a:r>
        </a:p>
      </dgm:t>
    </dgm:pt>
    <dgm:pt modelId="{16F1E97D-7434-4C57-A571-8D2BEEC9A324}" type="parTrans" cxnId="{A94B99BC-BC99-4DFC-96CD-4086A6A2842B}">
      <dgm:prSet/>
      <dgm:spPr/>
      <dgm:t>
        <a:bodyPr/>
        <a:lstStyle/>
        <a:p>
          <a:endParaRPr lang="en-US"/>
        </a:p>
      </dgm:t>
    </dgm:pt>
    <dgm:pt modelId="{4AF36A09-E862-46CB-B256-1F8D38C85767}" type="sibTrans" cxnId="{A94B99BC-BC99-4DFC-96CD-4086A6A2842B}">
      <dgm:prSet/>
      <dgm:spPr/>
      <dgm:t>
        <a:bodyPr/>
        <a:lstStyle/>
        <a:p>
          <a:endParaRPr lang="en-US"/>
        </a:p>
      </dgm:t>
    </dgm:pt>
    <dgm:pt modelId="{0E1A23A9-6B08-4BB6-99A6-FB1DF8D20C5D}" type="pres">
      <dgm:prSet presAssocID="{420D1431-75D7-477D-9AC8-6DD0CF8A7B9C}" presName="Name0" presStyleCnt="0">
        <dgm:presLayoutVars>
          <dgm:chMax val="7"/>
          <dgm:chPref val="7"/>
          <dgm:dir/>
        </dgm:presLayoutVars>
      </dgm:prSet>
      <dgm:spPr/>
    </dgm:pt>
    <dgm:pt modelId="{32179096-6D59-440C-BD5A-62363DFCFE1C}" type="pres">
      <dgm:prSet presAssocID="{420D1431-75D7-477D-9AC8-6DD0CF8A7B9C}" presName="Name1" presStyleCnt="0"/>
      <dgm:spPr/>
    </dgm:pt>
    <dgm:pt modelId="{46ABFAEB-ED12-4E61-8E20-C8797E0CEC3D}" type="pres">
      <dgm:prSet presAssocID="{420D1431-75D7-477D-9AC8-6DD0CF8A7B9C}" presName="cycle" presStyleCnt="0"/>
      <dgm:spPr/>
    </dgm:pt>
    <dgm:pt modelId="{47D12E21-146F-45C2-BFC1-39BFD1D55939}" type="pres">
      <dgm:prSet presAssocID="{420D1431-75D7-477D-9AC8-6DD0CF8A7B9C}" presName="srcNode" presStyleLbl="node1" presStyleIdx="0" presStyleCnt="5"/>
      <dgm:spPr/>
    </dgm:pt>
    <dgm:pt modelId="{690E6CD6-9EA1-4E86-8997-7E854FFB8123}" type="pres">
      <dgm:prSet presAssocID="{420D1431-75D7-477D-9AC8-6DD0CF8A7B9C}" presName="conn" presStyleLbl="parChTrans1D2" presStyleIdx="0" presStyleCnt="1"/>
      <dgm:spPr/>
    </dgm:pt>
    <dgm:pt modelId="{DDCAEE5F-123C-4520-8D5C-D68B821AFC4B}" type="pres">
      <dgm:prSet presAssocID="{420D1431-75D7-477D-9AC8-6DD0CF8A7B9C}" presName="extraNode" presStyleLbl="node1" presStyleIdx="0" presStyleCnt="5"/>
      <dgm:spPr/>
    </dgm:pt>
    <dgm:pt modelId="{623E9436-35CF-444A-BFB9-74BD77A28959}" type="pres">
      <dgm:prSet presAssocID="{420D1431-75D7-477D-9AC8-6DD0CF8A7B9C}" presName="dstNode" presStyleLbl="node1" presStyleIdx="0" presStyleCnt="5"/>
      <dgm:spPr/>
    </dgm:pt>
    <dgm:pt modelId="{A0983525-3B43-47A0-B28B-A7CB6201C3FB}" type="pres">
      <dgm:prSet presAssocID="{C4F1AC1C-F9A3-41B9-8DCC-A110E30D2125}" presName="text_1" presStyleLbl="node1" presStyleIdx="0" presStyleCnt="5">
        <dgm:presLayoutVars>
          <dgm:bulletEnabled val="1"/>
        </dgm:presLayoutVars>
      </dgm:prSet>
      <dgm:spPr/>
    </dgm:pt>
    <dgm:pt modelId="{2D3C11A3-1BFF-466F-BFBE-F4D0692DF649}" type="pres">
      <dgm:prSet presAssocID="{C4F1AC1C-F9A3-41B9-8DCC-A110E30D2125}" presName="accent_1" presStyleCnt="0"/>
      <dgm:spPr/>
    </dgm:pt>
    <dgm:pt modelId="{A95E931C-506F-4BDA-B019-5654D9B4B1AD}" type="pres">
      <dgm:prSet presAssocID="{C4F1AC1C-F9A3-41B9-8DCC-A110E30D2125}" presName="accentRepeatNode" presStyleLbl="solidFgAcc1" presStyleIdx="0" presStyleCnt="5"/>
      <dgm:spPr/>
    </dgm:pt>
    <dgm:pt modelId="{900D482D-6082-42EF-92B8-06AACE71189C}" type="pres">
      <dgm:prSet presAssocID="{1AABFB17-D760-423C-B79C-51618AFE2C7E}" presName="text_2" presStyleLbl="node1" presStyleIdx="1" presStyleCnt="5">
        <dgm:presLayoutVars>
          <dgm:bulletEnabled val="1"/>
        </dgm:presLayoutVars>
      </dgm:prSet>
      <dgm:spPr/>
    </dgm:pt>
    <dgm:pt modelId="{995AA1F9-166F-4412-8488-3922B7971C94}" type="pres">
      <dgm:prSet presAssocID="{1AABFB17-D760-423C-B79C-51618AFE2C7E}" presName="accent_2" presStyleCnt="0"/>
      <dgm:spPr/>
    </dgm:pt>
    <dgm:pt modelId="{BCCE9B2F-9945-4E9D-8DEC-23BFA70DB1A7}" type="pres">
      <dgm:prSet presAssocID="{1AABFB17-D760-423C-B79C-51618AFE2C7E}" presName="accentRepeatNode" presStyleLbl="solidFgAcc1" presStyleIdx="1" presStyleCnt="5"/>
      <dgm:spPr/>
    </dgm:pt>
    <dgm:pt modelId="{018391D1-9F27-48F4-8B18-485C463A2413}" type="pres">
      <dgm:prSet presAssocID="{D886E95A-A3AD-4E79-A9E7-C7996361A5A0}" presName="text_3" presStyleLbl="node1" presStyleIdx="2" presStyleCnt="5">
        <dgm:presLayoutVars>
          <dgm:bulletEnabled val="1"/>
        </dgm:presLayoutVars>
      </dgm:prSet>
      <dgm:spPr/>
    </dgm:pt>
    <dgm:pt modelId="{D3D6F712-CD88-4AE5-884D-91C769759FA2}" type="pres">
      <dgm:prSet presAssocID="{D886E95A-A3AD-4E79-A9E7-C7996361A5A0}" presName="accent_3" presStyleCnt="0"/>
      <dgm:spPr/>
    </dgm:pt>
    <dgm:pt modelId="{91BA2744-8954-48D0-9D7A-C228BA726117}" type="pres">
      <dgm:prSet presAssocID="{D886E95A-A3AD-4E79-A9E7-C7996361A5A0}" presName="accentRepeatNode" presStyleLbl="solidFgAcc1" presStyleIdx="2" presStyleCnt="5"/>
      <dgm:spPr/>
    </dgm:pt>
    <dgm:pt modelId="{1C3D0C65-2633-4D55-BF5D-0AD1CD607740}" type="pres">
      <dgm:prSet presAssocID="{C0B74608-C56E-47FA-937D-FAB807EF3C3B}" presName="text_4" presStyleLbl="node1" presStyleIdx="3" presStyleCnt="5">
        <dgm:presLayoutVars>
          <dgm:bulletEnabled val="1"/>
        </dgm:presLayoutVars>
      </dgm:prSet>
      <dgm:spPr/>
    </dgm:pt>
    <dgm:pt modelId="{A9EC7368-E2EC-4624-9C35-89265FEEB379}" type="pres">
      <dgm:prSet presAssocID="{C0B74608-C56E-47FA-937D-FAB807EF3C3B}" presName="accent_4" presStyleCnt="0"/>
      <dgm:spPr/>
    </dgm:pt>
    <dgm:pt modelId="{2B642648-6C86-450E-89FA-6B56771172EB}" type="pres">
      <dgm:prSet presAssocID="{C0B74608-C56E-47FA-937D-FAB807EF3C3B}" presName="accentRepeatNode" presStyleLbl="solidFgAcc1" presStyleIdx="3" presStyleCnt="5"/>
      <dgm:spPr/>
    </dgm:pt>
    <dgm:pt modelId="{EC8E578A-9ABC-40C9-943F-C5166C9D9E5D}" type="pres">
      <dgm:prSet presAssocID="{87E0427E-FE69-4BF9-A9AB-C629C6059D8C}" presName="text_5" presStyleLbl="node1" presStyleIdx="4" presStyleCnt="5">
        <dgm:presLayoutVars>
          <dgm:bulletEnabled val="1"/>
        </dgm:presLayoutVars>
      </dgm:prSet>
      <dgm:spPr/>
    </dgm:pt>
    <dgm:pt modelId="{5C4178FC-12A8-4E9A-8458-9B73D0E9B624}" type="pres">
      <dgm:prSet presAssocID="{87E0427E-FE69-4BF9-A9AB-C629C6059D8C}" presName="accent_5" presStyleCnt="0"/>
      <dgm:spPr/>
    </dgm:pt>
    <dgm:pt modelId="{B74580A1-90E0-4CA2-BBB6-E19332E9D5B0}" type="pres">
      <dgm:prSet presAssocID="{87E0427E-FE69-4BF9-A9AB-C629C6059D8C}" presName="accentRepeatNode" presStyleLbl="solidFgAcc1" presStyleIdx="4" presStyleCnt="5"/>
      <dgm:spPr/>
    </dgm:pt>
  </dgm:ptLst>
  <dgm:cxnLst>
    <dgm:cxn modelId="{0A1A984C-9013-4DCD-8845-1776E6DEEA54}" type="presOf" srcId="{D886E95A-A3AD-4E79-A9E7-C7996361A5A0}" destId="{018391D1-9F27-48F4-8B18-485C463A2413}" srcOrd="0" destOrd="0" presId="urn:microsoft.com/office/officeart/2008/layout/VerticalCurvedList"/>
    <dgm:cxn modelId="{5ED8750C-4A95-4872-8DD3-8A8B2223522C}" type="presOf" srcId="{C4F1AC1C-F9A3-41B9-8DCC-A110E30D2125}" destId="{A0983525-3B43-47A0-B28B-A7CB6201C3FB}" srcOrd="0" destOrd="0" presId="urn:microsoft.com/office/officeart/2008/layout/VerticalCurvedList"/>
    <dgm:cxn modelId="{C1F32772-E8F5-4F06-927A-CF7A0AB03B05}" type="presOf" srcId="{C0B74608-C56E-47FA-937D-FAB807EF3C3B}" destId="{1C3D0C65-2633-4D55-BF5D-0AD1CD607740}" srcOrd="0" destOrd="0" presId="urn:microsoft.com/office/officeart/2008/layout/VerticalCurvedList"/>
    <dgm:cxn modelId="{D70E347A-FC05-40BD-83F8-5F71F70E2C63}" type="presOf" srcId="{87E0427E-FE69-4BF9-A9AB-C629C6059D8C}" destId="{EC8E578A-9ABC-40C9-943F-C5166C9D9E5D}" srcOrd="0" destOrd="0" presId="urn:microsoft.com/office/officeart/2008/layout/VerticalCurvedList"/>
    <dgm:cxn modelId="{E751976C-E76E-427E-8789-03BE6D23180A}" type="presOf" srcId="{1AABFB17-D760-423C-B79C-51618AFE2C7E}" destId="{900D482D-6082-42EF-92B8-06AACE71189C}" srcOrd="0" destOrd="0" presId="urn:microsoft.com/office/officeart/2008/layout/VerticalCurvedList"/>
    <dgm:cxn modelId="{C7D9B477-15C3-4835-8A3D-81B7544CEB48}" srcId="{420D1431-75D7-477D-9AC8-6DD0CF8A7B9C}" destId="{C4F1AC1C-F9A3-41B9-8DCC-A110E30D2125}" srcOrd="0" destOrd="0" parTransId="{CA82EF3C-B5A0-4899-97FC-6801192CFE38}" sibTransId="{1ABB295B-FC01-48C5-8CF0-0DDA0D3D083D}"/>
    <dgm:cxn modelId="{8B5FF578-6E9F-41E1-9603-D7FF29461711}" srcId="{420D1431-75D7-477D-9AC8-6DD0CF8A7B9C}" destId="{C0B74608-C56E-47FA-937D-FAB807EF3C3B}" srcOrd="3" destOrd="0" parTransId="{4A8DEDCC-9626-4FCB-B2FF-4ECF025E01D6}" sibTransId="{03BCA653-758F-4CF1-82E3-1C9549CCE19F}"/>
    <dgm:cxn modelId="{F280CCBA-8DDB-43D9-8CAE-746CA11CC1EC}" type="presOf" srcId="{420D1431-75D7-477D-9AC8-6DD0CF8A7B9C}" destId="{0E1A23A9-6B08-4BB6-99A6-FB1DF8D20C5D}" srcOrd="0" destOrd="0" presId="urn:microsoft.com/office/officeart/2008/layout/VerticalCurvedList"/>
    <dgm:cxn modelId="{70EB0F74-E6EA-4E45-9163-5FDFAAD0B9F1}" srcId="{420D1431-75D7-477D-9AC8-6DD0CF8A7B9C}" destId="{1AABFB17-D760-423C-B79C-51618AFE2C7E}" srcOrd="1" destOrd="0" parTransId="{428F1CD7-3F71-48BA-A6F7-3D053D250C0E}" sibTransId="{8BCE78AA-E891-4349-97C5-3CBBCA2A1BDA}"/>
    <dgm:cxn modelId="{BA3515B0-DA0F-48E6-B631-AF0ACB784115}" srcId="{420D1431-75D7-477D-9AC8-6DD0CF8A7B9C}" destId="{D886E95A-A3AD-4E79-A9E7-C7996361A5A0}" srcOrd="2" destOrd="0" parTransId="{D018E7CC-751D-453E-B4D4-AC6AFAA40B2B}" sibTransId="{8C78141E-D3AF-459E-B0F8-EAA23FD5BFD2}"/>
    <dgm:cxn modelId="{A94B99BC-BC99-4DFC-96CD-4086A6A2842B}" srcId="{420D1431-75D7-477D-9AC8-6DD0CF8A7B9C}" destId="{87E0427E-FE69-4BF9-A9AB-C629C6059D8C}" srcOrd="4" destOrd="0" parTransId="{16F1E97D-7434-4C57-A571-8D2BEEC9A324}" sibTransId="{4AF36A09-E862-46CB-B256-1F8D38C85767}"/>
    <dgm:cxn modelId="{A07D731D-CE5B-4AB8-9E88-ED032B83F6F2}" type="presOf" srcId="{1ABB295B-FC01-48C5-8CF0-0DDA0D3D083D}" destId="{690E6CD6-9EA1-4E86-8997-7E854FFB8123}" srcOrd="0" destOrd="0" presId="urn:microsoft.com/office/officeart/2008/layout/VerticalCurvedList"/>
    <dgm:cxn modelId="{E03608E2-DC4D-46D5-90CD-DD4393C9988E}" type="presParOf" srcId="{0E1A23A9-6B08-4BB6-99A6-FB1DF8D20C5D}" destId="{32179096-6D59-440C-BD5A-62363DFCFE1C}" srcOrd="0" destOrd="0" presId="urn:microsoft.com/office/officeart/2008/layout/VerticalCurvedList"/>
    <dgm:cxn modelId="{88C67876-7F2A-4421-B8D4-574FC56443AB}" type="presParOf" srcId="{32179096-6D59-440C-BD5A-62363DFCFE1C}" destId="{46ABFAEB-ED12-4E61-8E20-C8797E0CEC3D}" srcOrd="0" destOrd="0" presId="urn:microsoft.com/office/officeart/2008/layout/VerticalCurvedList"/>
    <dgm:cxn modelId="{2A785831-3244-41F9-9920-00B2B75DE446}" type="presParOf" srcId="{46ABFAEB-ED12-4E61-8E20-C8797E0CEC3D}" destId="{47D12E21-146F-45C2-BFC1-39BFD1D55939}" srcOrd="0" destOrd="0" presId="urn:microsoft.com/office/officeart/2008/layout/VerticalCurvedList"/>
    <dgm:cxn modelId="{18F71BEC-1332-4E59-A0AA-08E7500FEBD9}" type="presParOf" srcId="{46ABFAEB-ED12-4E61-8E20-C8797E0CEC3D}" destId="{690E6CD6-9EA1-4E86-8997-7E854FFB8123}" srcOrd="1" destOrd="0" presId="urn:microsoft.com/office/officeart/2008/layout/VerticalCurvedList"/>
    <dgm:cxn modelId="{DA7490B5-49B6-4F24-98EB-B79D002908AD}" type="presParOf" srcId="{46ABFAEB-ED12-4E61-8E20-C8797E0CEC3D}" destId="{DDCAEE5F-123C-4520-8D5C-D68B821AFC4B}" srcOrd="2" destOrd="0" presId="urn:microsoft.com/office/officeart/2008/layout/VerticalCurvedList"/>
    <dgm:cxn modelId="{9BC55D04-AA41-4C8A-BD9A-9B76045DC342}" type="presParOf" srcId="{46ABFAEB-ED12-4E61-8E20-C8797E0CEC3D}" destId="{623E9436-35CF-444A-BFB9-74BD77A28959}" srcOrd="3" destOrd="0" presId="urn:microsoft.com/office/officeart/2008/layout/VerticalCurvedList"/>
    <dgm:cxn modelId="{487FD2E5-D1B6-4F11-9EAE-7BBE11286323}" type="presParOf" srcId="{32179096-6D59-440C-BD5A-62363DFCFE1C}" destId="{A0983525-3B43-47A0-B28B-A7CB6201C3FB}" srcOrd="1" destOrd="0" presId="urn:microsoft.com/office/officeart/2008/layout/VerticalCurvedList"/>
    <dgm:cxn modelId="{D40FB65E-3C42-45B6-91FB-291E189B26B7}" type="presParOf" srcId="{32179096-6D59-440C-BD5A-62363DFCFE1C}" destId="{2D3C11A3-1BFF-466F-BFBE-F4D0692DF649}" srcOrd="2" destOrd="0" presId="urn:microsoft.com/office/officeart/2008/layout/VerticalCurvedList"/>
    <dgm:cxn modelId="{A133FB9F-55A1-401E-8E5E-CDA0268F1AA1}" type="presParOf" srcId="{2D3C11A3-1BFF-466F-BFBE-F4D0692DF649}" destId="{A95E931C-506F-4BDA-B019-5654D9B4B1AD}" srcOrd="0" destOrd="0" presId="urn:microsoft.com/office/officeart/2008/layout/VerticalCurvedList"/>
    <dgm:cxn modelId="{720EC45B-5AE2-4C64-A3C4-D6220A19840C}" type="presParOf" srcId="{32179096-6D59-440C-BD5A-62363DFCFE1C}" destId="{900D482D-6082-42EF-92B8-06AACE71189C}" srcOrd="3" destOrd="0" presId="urn:microsoft.com/office/officeart/2008/layout/VerticalCurvedList"/>
    <dgm:cxn modelId="{B0C0960E-EBD6-4E7B-A799-E9461177287B}" type="presParOf" srcId="{32179096-6D59-440C-BD5A-62363DFCFE1C}" destId="{995AA1F9-166F-4412-8488-3922B7971C94}" srcOrd="4" destOrd="0" presId="urn:microsoft.com/office/officeart/2008/layout/VerticalCurvedList"/>
    <dgm:cxn modelId="{30DF500C-A0F3-401D-9BF4-C57D45CFF14A}" type="presParOf" srcId="{995AA1F9-166F-4412-8488-3922B7971C94}" destId="{BCCE9B2F-9945-4E9D-8DEC-23BFA70DB1A7}" srcOrd="0" destOrd="0" presId="urn:microsoft.com/office/officeart/2008/layout/VerticalCurvedList"/>
    <dgm:cxn modelId="{1A2F4EFA-17E3-4712-A1FD-F96FC62EEC9A}" type="presParOf" srcId="{32179096-6D59-440C-BD5A-62363DFCFE1C}" destId="{018391D1-9F27-48F4-8B18-485C463A2413}" srcOrd="5" destOrd="0" presId="urn:microsoft.com/office/officeart/2008/layout/VerticalCurvedList"/>
    <dgm:cxn modelId="{FCAC8282-15BC-4F10-B603-DC97176387AD}" type="presParOf" srcId="{32179096-6D59-440C-BD5A-62363DFCFE1C}" destId="{D3D6F712-CD88-4AE5-884D-91C769759FA2}" srcOrd="6" destOrd="0" presId="urn:microsoft.com/office/officeart/2008/layout/VerticalCurvedList"/>
    <dgm:cxn modelId="{94DE6F72-DE5F-4D9F-9712-CA1F217261D7}" type="presParOf" srcId="{D3D6F712-CD88-4AE5-884D-91C769759FA2}" destId="{91BA2744-8954-48D0-9D7A-C228BA726117}" srcOrd="0" destOrd="0" presId="urn:microsoft.com/office/officeart/2008/layout/VerticalCurvedList"/>
    <dgm:cxn modelId="{D347F3ED-99DB-4017-B5D5-309F13C90B3E}" type="presParOf" srcId="{32179096-6D59-440C-BD5A-62363DFCFE1C}" destId="{1C3D0C65-2633-4D55-BF5D-0AD1CD607740}" srcOrd="7" destOrd="0" presId="urn:microsoft.com/office/officeart/2008/layout/VerticalCurvedList"/>
    <dgm:cxn modelId="{E33E071E-13E7-416D-AD72-DBE268E07A40}" type="presParOf" srcId="{32179096-6D59-440C-BD5A-62363DFCFE1C}" destId="{A9EC7368-E2EC-4624-9C35-89265FEEB379}" srcOrd="8" destOrd="0" presId="urn:microsoft.com/office/officeart/2008/layout/VerticalCurvedList"/>
    <dgm:cxn modelId="{B0A13887-4261-43D8-8E02-EB5BC13048D2}" type="presParOf" srcId="{A9EC7368-E2EC-4624-9C35-89265FEEB379}" destId="{2B642648-6C86-450E-89FA-6B56771172EB}" srcOrd="0" destOrd="0" presId="urn:microsoft.com/office/officeart/2008/layout/VerticalCurvedList"/>
    <dgm:cxn modelId="{C4EDC8BE-43C9-46B1-8506-BFB71746D735}" type="presParOf" srcId="{32179096-6D59-440C-BD5A-62363DFCFE1C}" destId="{EC8E578A-9ABC-40C9-943F-C5166C9D9E5D}" srcOrd="9" destOrd="0" presId="urn:microsoft.com/office/officeart/2008/layout/VerticalCurvedList"/>
    <dgm:cxn modelId="{238FDF22-5903-4446-A963-23299DD6E9A0}" type="presParOf" srcId="{32179096-6D59-440C-BD5A-62363DFCFE1C}" destId="{5C4178FC-12A8-4E9A-8458-9B73D0E9B624}" srcOrd="10" destOrd="0" presId="urn:microsoft.com/office/officeart/2008/layout/VerticalCurvedList"/>
    <dgm:cxn modelId="{1DB8FD53-BEF3-41FE-97CA-C316EF5D5D3B}" type="presParOf" srcId="{5C4178FC-12A8-4E9A-8458-9B73D0E9B624}" destId="{B74580A1-90E0-4CA2-BBB6-E19332E9D5B0}"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860229A-AB83-4802-BFBE-EB83614E9422}" type="doc">
      <dgm:prSet loTypeId="urn:microsoft.com/office/officeart/2005/8/layout/cycle7" loCatId="cycle" qsTypeId="urn:microsoft.com/office/officeart/2005/8/quickstyle/simple1" qsCatId="simple" csTypeId="urn:microsoft.com/office/officeart/2005/8/colors/colorful5" csCatId="colorful" phldr="1"/>
      <dgm:spPr/>
      <dgm:t>
        <a:bodyPr/>
        <a:lstStyle/>
        <a:p>
          <a:endParaRPr lang="en-US"/>
        </a:p>
      </dgm:t>
    </dgm:pt>
    <dgm:pt modelId="{ED64DEAA-8738-4A84-930E-7A5C556A3F28}">
      <dgm:prSet phldrT="[Text]"/>
      <dgm:spPr/>
      <dgm:t>
        <a:bodyPr/>
        <a:lstStyle/>
        <a:p>
          <a:r>
            <a:rPr lang="en-US" dirty="0" err="1"/>
            <a:t>Utiliza</a:t>
          </a:r>
          <a:r>
            <a:rPr lang="en-US" dirty="0"/>
            <a:t> BIML</a:t>
          </a:r>
        </a:p>
      </dgm:t>
    </dgm:pt>
    <dgm:pt modelId="{B90849F8-BB6B-4BB3-80D9-F046315A4EEA}" type="parTrans" cxnId="{3B4C2568-8C4B-4D34-836E-A1A2F9966C8D}">
      <dgm:prSet/>
      <dgm:spPr/>
      <dgm:t>
        <a:bodyPr/>
        <a:lstStyle/>
        <a:p>
          <a:endParaRPr lang="en-US"/>
        </a:p>
      </dgm:t>
    </dgm:pt>
    <dgm:pt modelId="{D78316E0-0092-46DF-9572-B67227798D44}" type="sibTrans" cxnId="{3B4C2568-8C4B-4D34-836E-A1A2F9966C8D}">
      <dgm:prSet/>
      <dgm:spPr/>
      <dgm:t>
        <a:bodyPr/>
        <a:lstStyle/>
        <a:p>
          <a:endParaRPr lang="en-US"/>
        </a:p>
      </dgm:t>
    </dgm:pt>
    <dgm:pt modelId="{5CCAAAB1-1711-45C9-A96E-8B2152F98AE7}">
      <dgm:prSet phldrT="[Text]"/>
      <dgm:spPr/>
      <dgm:t>
        <a:bodyPr/>
        <a:lstStyle/>
        <a:p>
          <a:r>
            <a:rPr lang="en-US" dirty="0" err="1"/>
            <a:t>Carga</a:t>
          </a:r>
          <a:r>
            <a:rPr lang="en-US" dirty="0"/>
            <a:t> </a:t>
          </a:r>
          <a:r>
            <a:rPr lang="en-US" dirty="0" err="1"/>
            <a:t>mediante</a:t>
          </a:r>
          <a:r>
            <a:rPr lang="en-US" dirty="0"/>
            <a:t> </a:t>
          </a:r>
          <a:r>
            <a:rPr lang="en-US" dirty="0" err="1"/>
            <a:t>Polybase</a:t>
          </a:r>
          <a:endParaRPr lang="en-US" dirty="0"/>
        </a:p>
      </dgm:t>
    </dgm:pt>
    <dgm:pt modelId="{66EDC708-86F3-4097-BB2A-61CAB0003202}" type="parTrans" cxnId="{6E2E2ACF-BDEA-4991-BBCF-4919B37BC57F}">
      <dgm:prSet/>
      <dgm:spPr/>
      <dgm:t>
        <a:bodyPr/>
        <a:lstStyle/>
        <a:p>
          <a:endParaRPr lang="en-US"/>
        </a:p>
      </dgm:t>
    </dgm:pt>
    <dgm:pt modelId="{23B44560-5F7B-469C-B3B5-FAC952ED7568}" type="sibTrans" cxnId="{6E2E2ACF-BDEA-4991-BBCF-4919B37BC57F}">
      <dgm:prSet/>
      <dgm:spPr/>
      <dgm:t>
        <a:bodyPr/>
        <a:lstStyle/>
        <a:p>
          <a:endParaRPr lang="en-US"/>
        </a:p>
      </dgm:t>
    </dgm:pt>
    <dgm:pt modelId="{6189551B-2BE0-4819-A89B-90FABF124824}">
      <dgm:prSet phldrT="[Text]"/>
      <dgm:spPr/>
      <dgm:t>
        <a:bodyPr/>
        <a:lstStyle/>
        <a:p>
          <a:r>
            <a:rPr lang="en-US" dirty="0" err="1"/>
            <a:t>Crea</a:t>
          </a:r>
          <a:r>
            <a:rPr lang="en-US" dirty="0"/>
            <a:t> </a:t>
          </a:r>
          <a:r>
            <a:rPr lang="en-US" dirty="0" err="1"/>
            <a:t>tus</a:t>
          </a:r>
          <a:r>
            <a:rPr lang="en-US" dirty="0"/>
            <a:t> </a:t>
          </a:r>
          <a:r>
            <a:rPr lang="en-US" dirty="0" err="1"/>
            <a:t>objetos</a:t>
          </a:r>
          <a:r>
            <a:rPr lang="en-US" dirty="0"/>
            <a:t> </a:t>
          </a:r>
          <a:r>
            <a:rPr lang="en-US" dirty="0" err="1"/>
            <a:t>mediante</a:t>
          </a:r>
          <a:r>
            <a:rPr lang="en-US" dirty="0"/>
            <a:t> T4</a:t>
          </a:r>
        </a:p>
      </dgm:t>
    </dgm:pt>
    <dgm:pt modelId="{6BF4F0D3-BED3-4730-B450-0D8206B7A19C}" type="parTrans" cxnId="{586BF691-46BE-4606-8BC2-C71AB98AD39E}">
      <dgm:prSet/>
      <dgm:spPr/>
      <dgm:t>
        <a:bodyPr/>
        <a:lstStyle/>
        <a:p>
          <a:endParaRPr lang="en-US"/>
        </a:p>
      </dgm:t>
    </dgm:pt>
    <dgm:pt modelId="{82ED2286-91CD-4FC8-AE1E-55EF1FD553C3}" type="sibTrans" cxnId="{586BF691-46BE-4606-8BC2-C71AB98AD39E}">
      <dgm:prSet/>
      <dgm:spPr/>
      <dgm:t>
        <a:bodyPr/>
        <a:lstStyle/>
        <a:p>
          <a:endParaRPr lang="en-US"/>
        </a:p>
      </dgm:t>
    </dgm:pt>
    <dgm:pt modelId="{E492CDCE-2ABF-423E-BDB3-6399EC5369FE}">
      <dgm:prSet phldrT="[Text]"/>
      <dgm:spPr/>
      <dgm:t>
        <a:bodyPr/>
        <a:lstStyle/>
        <a:p>
          <a:r>
            <a:rPr lang="en-US" dirty="0" err="1"/>
            <a:t>Separador</a:t>
          </a:r>
          <a:r>
            <a:rPr lang="en-US" dirty="0"/>
            <a:t> </a:t>
          </a:r>
          <a:r>
            <a:rPr lang="en-US" dirty="0" err="1"/>
            <a:t>complejo</a:t>
          </a:r>
          <a:r>
            <a:rPr lang="en-US" dirty="0"/>
            <a:t> $|x</a:t>
          </a:r>
        </a:p>
      </dgm:t>
    </dgm:pt>
    <dgm:pt modelId="{1E02B899-43C7-4979-8DF6-8E076E311653}" type="parTrans" cxnId="{DC5BE39E-ED6C-49E3-ABE8-FB0D463827F9}">
      <dgm:prSet/>
      <dgm:spPr/>
      <dgm:t>
        <a:bodyPr/>
        <a:lstStyle/>
        <a:p>
          <a:endParaRPr lang="en-US"/>
        </a:p>
      </dgm:t>
    </dgm:pt>
    <dgm:pt modelId="{F9AF6CF7-D258-4736-8218-F080F3DF5E21}" type="sibTrans" cxnId="{DC5BE39E-ED6C-49E3-ABE8-FB0D463827F9}">
      <dgm:prSet/>
      <dgm:spPr/>
      <dgm:t>
        <a:bodyPr/>
        <a:lstStyle/>
        <a:p>
          <a:endParaRPr lang="en-US"/>
        </a:p>
      </dgm:t>
    </dgm:pt>
    <dgm:pt modelId="{3F7D151D-507A-48E8-84FA-A012CBFC5476}" type="pres">
      <dgm:prSet presAssocID="{3860229A-AB83-4802-BFBE-EB83614E9422}" presName="Name0" presStyleCnt="0">
        <dgm:presLayoutVars>
          <dgm:dir/>
          <dgm:resizeHandles val="exact"/>
        </dgm:presLayoutVars>
      </dgm:prSet>
      <dgm:spPr/>
    </dgm:pt>
    <dgm:pt modelId="{67FCF6F2-7F62-4F3B-AFEE-41EC0B927C61}" type="pres">
      <dgm:prSet presAssocID="{ED64DEAA-8738-4A84-930E-7A5C556A3F28}" presName="node" presStyleLbl="node1" presStyleIdx="0" presStyleCnt="4">
        <dgm:presLayoutVars>
          <dgm:bulletEnabled val="1"/>
        </dgm:presLayoutVars>
      </dgm:prSet>
      <dgm:spPr/>
    </dgm:pt>
    <dgm:pt modelId="{0248E504-FCC7-4F9C-B4F1-B130435D87DE}" type="pres">
      <dgm:prSet presAssocID="{D78316E0-0092-46DF-9572-B67227798D44}" presName="sibTrans" presStyleLbl="sibTrans2D1" presStyleIdx="0" presStyleCnt="4"/>
      <dgm:spPr/>
    </dgm:pt>
    <dgm:pt modelId="{41CA4156-653A-4F4D-916F-8C0A2E02A903}" type="pres">
      <dgm:prSet presAssocID="{D78316E0-0092-46DF-9572-B67227798D44}" presName="connectorText" presStyleLbl="sibTrans2D1" presStyleIdx="0" presStyleCnt="4"/>
      <dgm:spPr/>
    </dgm:pt>
    <dgm:pt modelId="{4D748BEC-EE6B-4973-9F48-915CB8150D7D}" type="pres">
      <dgm:prSet presAssocID="{5CCAAAB1-1711-45C9-A96E-8B2152F98AE7}" presName="node" presStyleLbl="node1" presStyleIdx="1" presStyleCnt="4">
        <dgm:presLayoutVars>
          <dgm:bulletEnabled val="1"/>
        </dgm:presLayoutVars>
      </dgm:prSet>
      <dgm:spPr/>
    </dgm:pt>
    <dgm:pt modelId="{E82EE6ED-5243-49C6-A5A0-0FB96C5542DB}" type="pres">
      <dgm:prSet presAssocID="{23B44560-5F7B-469C-B3B5-FAC952ED7568}" presName="sibTrans" presStyleLbl="sibTrans2D1" presStyleIdx="1" presStyleCnt="4"/>
      <dgm:spPr/>
    </dgm:pt>
    <dgm:pt modelId="{2140D102-AD9D-49E5-A75F-59C68284A46F}" type="pres">
      <dgm:prSet presAssocID="{23B44560-5F7B-469C-B3B5-FAC952ED7568}" presName="connectorText" presStyleLbl="sibTrans2D1" presStyleIdx="1" presStyleCnt="4"/>
      <dgm:spPr/>
    </dgm:pt>
    <dgm:pt modelId="{663A0A5A-8215-44D1-81A4-B7139AE04BE5}" type="pres">
      <dgm:prSet presAssocID="{6189551B-2BE0-4819-A89B-90FABF124824}" presName="node" presStyleLbl="node1" presStyleIdx="2" presStyleCnt="4">
        <dgm:presLayoutVars>
          <dgm:bulletEnabled val="1"/>
        </dgm:presLayoutVars>
      </dgm:prSet>
      <dgm:spPr/>
    </dgm:pt>
    <dgm:pt modelId="{6C49ABC0-D8C8-4045-98FF-1B4422F11A86}" type="pres">
      <dgm:prSet presAssocID="{82ED2286-91CD-4FC8-AE1E-55EF1FD553C3}" presName="sibTrans" presStyleLbl="sibTrans2D1" presStyleIdx="2" presStyleCnt="4"/>
      <dgm:spPr/>
    </dgm:pt>
    <dgm:pt modelId="{34CD0BC2-C0F5-4278-A303-21B4F59264FC}" type="pres">
      <dgm:prSet presAssocID="{82ED2286-91CD-4FC8-AE1E-55EF1FD553C3}" presName="connectorText" presStyleLbl="sibTrans2D1" presStyleIdx="2" presStyleCnt="4"/>
      <dgm:spPr/>
    </dgm:pt>
    <dgm:pt modelId="{7C86C621-757B-44E0-9993-0F3B59F1A0E1}" type="pres">
      <dgm:prSet presAssocID="{E492CDCE-2ABF-423E-BDB3-6399EC5369FE}" presName="node" presStyleLbl="node1" presStyleIdx="3" presStyleCnt="4">
        <dgm:presLayoutVars>
          <dgm:bulletEnabled val="1"/>
        </dgm:presLayoutVars>
      </dgm:prSet>
      <dgm:spPr/>
    </dgm:pt>
    <dgm:pt modelId="{D697E537-A7D2-403A-A645-706F01AA6655}" type="pres">
      <dgm:prSet presAssocID="{F9AF6CF7-D258-4736-8218-F080F3DF5E21}" presName="sibTrans" presStyleLbl="sibTrans2D1" presStyleIdx="3" presStyleCnt="4"/>
      <dgm:spPr/>
    </dgm:pt>
    <dgm:pt modelId="{4CEBB5EB-FDEF-4727-9E2A-0B35D65E7A55}" type="pres">
      <dgm:prSet presAssocID="{F9AF6CF7-D258-4736-8218-F080F3DF5E21}" presName="connectorText" presStyleLbl="sibTrans2D1" presStyleIdx="3" presStyleCnt="4"/>
      <dgm:spPr/>
    </dgm:pt>
  </dgm:ptLst>
  <dgm:cxnLst>
    <dgm:cxn modelId="{1A56A314-F1E7-4A51-A618-CCA44CB83ADB}" type="presOf" srcId="{3860229A-AB83-4802-BFBE-EB83614E9422}" destId="{3F7D151D-507A-48E8-84FA-A012CBFC5476}" srcOrd="0" destOrd="0" presId="urn:microsoft.com/office/officeart/2005/8/layout/cycle7"/>
    <dgm:cxn modelId="{D8A8E3ED-C40C-4005-AAE7-AEE23F94D071}" type="presOf" srcId="{23B44560-5F7B-469C-B3B5-FAC952ED7568}" destId="{E82EE6ED-5243-49C6-A5A0-0FB96C5542DB}" srcOrd="0" destOrd="0" presId="urn:microsoft.com/office/officeart/2005/8/layout/cycle7"/>
    <dgm:cxn modelId="{586BF691-46BE-4606-8BC2-C71AB98AD39E}" srcId="{3860229A-AB83-4802-BFBE-EB83614E9422}" destId="{6189551B-2BE0-4819-A89B-90FABF124824}" srcOrd="2" destOrd="0" parTransId="{6BF4F0D3-BED3-4730-B450-0D8206B7A19C}" sibTransId="{82ED2286-91CD-4FC8-AE1E-55EF1FD553C3}"/>
    <dgm:cxn modelId="{730CC2D1-75E0-4022-9B70-A6EC6AB64ABD}" type="presOf" srcId="{E492CDCE-2ABF-423E-BDB3-6399EC5369FE}" destId="{7C86C621-757B-44E0-9993-0F3B59F1A0E1}" srcOrd="0" destOrd="0" presId="urn:microsoft.com/office/officeart/2005/8/layout/cycle7"/>
    <dgm:cxn modelId="{783374F1-78F2-4203-8A9F-3CF2BAD2F6E1}" type="presOf" srcId="{ED64DEAA-8738-4A84-930E-7A5C556A3F28}" destId="{67FCF6F2-7F62-4F3B-AFEE-41EC0B927C61}" srcOrd="0" destOrd="0" presId="urn:microsoft.com/office/officeart/2005/8/layout/cycle7"/>
    <dgm:cxn modelId="{DC5BE39E-ED6C-49E3-ABE8-FB0D463827F9}" srcId="{3860229A-AB83-4802-BFBE-EB83614E9422}" destId="{E492CDCE-2ABF-423E-BDB3-6399EC5369FE}" srcOrd="3" destOrd="0" parTransId="{1E02B899-43C7-4979-8DF6-8E076E311653}" sibTransId="{F9AF6CF7-D258-4736-8218-F080F3DF5E21}"/>
    <dgm:cxn modelId="{6E2E2ACF-BDEA-4991-BBCF-4919B37BC57F}" srcId="{3860229A-AB83-4802-BFBE-EB83614E9422}" destId="{5CCAAAB1-1711-45C9-A96E-8B2152F98AE7}" srcOrd="1" destOrd="0" parTransId="{66EDC708-86F3-4097-BB2A-61CAB0003202}" sibTransId="{23B44560-5F7B-469C-B3B5-FAC952ED7568}"/>
    <dgm:cxn modelId="{3BD5B45F-884B-4238-9EFA-3E9F642B1E33}" type="presOf" srcId="{5CCAAAB1-1711-45C9-A96E-8B2152F98AE7}" destId="{4D748BEC-EE6B-4973-9F48-915CB8150D7D}" srcOrd="0" destOrd="0" presId="urn:microsoft.com/office/officeart/2005/8/layout/cycle7"/>
    <dgm:cxn modelId="{AE4D567D-1735-4ABE-B541-ACDFE2E6C11C}" type="presOf" srcId="{D78316E0-0092-46DF-9572-B67227798D44}" destId="{0248E504-FCC7-4F9C-B4F1-B130435D87DE}" srcOrd="0" destOrd="0" presId="urn:microsoft.com/office/officeart/2005/8/layout/cycle7"/>
    <dgm:cxn modelId="{E23BC948-B2A0-4CF8-BD38-420009359332}" type="presOf" srcId="{23B44560-5F7B-469C-B3B5-FAC952ED7568}" destId="{2140D102-AD9D-49E5-A75F-59C68284A46F}" srcOrd="1" destOrd="0" presId="urn:microsoft.com/office/officeart/2005/8/layout/cycle7"/>
    <dgm:cxn modelId="{3B4C2568-8C4B-4D34-836E-A1A2F9966C8D}" srcId="{3860229A-AB83-4802-BFBE-EB83614E9422}" destId="{ED64DEAA-8738-4A84-930E-7A5C556A3F28}" srcOrd="0" destOrd="0" parTransId="{B90849F8-BB6B-4BB3-80D9-F046315A4EEA}" sibTransId="{D78316E0-0092-46DF-9572-B67227798D44}"/>
    <dgm:cxn modelId="{0F84E784-57A2-4097-8756-F6D9613C4943}" type="presOf" srcId="{F9AF6CF7-D258-4736-8218-F080F3DF5E21}" destId="{4CEBB5EB-FDEF-4727-9E2A-0B35D65E7A55}" srcOrd="1" destOrd="0" presId="urn:microsoft.com/office/officeart/2005/8/layout/cycle7"/>
    <dgm:cxn modelId="{8B92D75B-7A0C-4BC9-B43D-3F2FCE9BB655}" type="presOf" srcId="{D78316E0-0092-46DF-9572-B67227798D44}" destId="{41CA4156-653A-4F4D-916F-8C0A2E02A903}" srcOrd="1" destOrd="0" presId="urn:microsoft.com/office/officeart/2005/8/layout/cycle7"/>
    <dgm:cxn modelId="{05E1F059-261A-4B82-A52E-A593A6F50A6F}" type="presOf" srcId="{82ED2286-91CD-4FC8-AE1E-55EF1FD553C3}" destId="{34CD0BC2-C0F5-4278-A303-21B4F59264FC}" srcOrd="1" destOrd="0" presId="urn:microsoft.com/office/officeart/2005/8/layout/cycle7"/>
    <dgm:cxn modelId="{124B68B2-9204-406D-A404-FF1DC5035CAF}" type="presOf" srcId="{6189551B-2BE0-4819-A89B-90FABF124824}" destId="{663A0A5A-8215-44D1-81A4-B7139AE04BE5}" srcOrd="0" destOrd="0" presId="urn:microsoft.com/office/officeart/2005/8/layout/cycle7"/>
    <dgm:cxn modelId="{C86A1663-6509-4B10-A5CD-A7ABB65CE77A}" type="presOf" srcId="{82ED2286-91CD-4FC8-AE1E-55EF1FD553C3}" destId="{6C49ABC0-D8C8-4045-98FF-1B4422F11A86}" srcOrd="0" destOrd="0" presId="urn:microsoft.com/office/officeart/2005/8/layout/cycle7"/>
    <dgm:cxn modelId="{D71F6374-37E6-487B-837C-96CA21C2C8F2}" type="presOf" srcId="{F9AF6CF7-D258-4736-8218-F080F3DF5E21}" destId="{D697E537-A7D2-403A-A645-706F01AA6655}" srcOrd="0" destOrd="0" presId="urn:microsoft.com/office/officeart/2005/8/layout/cycle7"/>
    <dgm:cxn modelId="{A90DFB31-E17E-4C8A-908C-CF3F3169EF75}" type="presParOf" srcId="{3F7D151D-507A-48E8-84FA-A012CBFC5476}" destId="{67FCF6F2-7F62-4F3B-AFEE-41EC0B927C61}" srcOrd="0" destOrd="0" presId="urn:microsoft.com/office/officeart/2005/8/layout/cycle7"/>
    <dgm:cxn modelId="{623BB000-7A55-48F1-AFF9-804B796A3BED}" type="presParOf" srcId="{3F7D151D-507A-48E8-84FA-A012CBFC5476}" destId="{0248E504-FCC7-4F9C-B4F1-B130435D87DE}" srcOrd="1" destOrd="0" presId="urn:microsoft.com/office/officeart/2005/8/layout/cycle7"/>
    <dgm:cxn modelId="{06974A25-C367-4E3B-A771-BC0359812E5B}" type="presParOf" srcId="{0248E504-FCC7-4F9C-B4F1-B130435D87DE}" destId="{41CA4156-653A-4F4D-916F-8C0A2E02A903}" srcOrd="0" destOrd="0" presId="urn:microsoft.com/office/officeart/2005/8/layout/cycle7"/>
    <dgm:cxn modelId="{D3A4E5FF-1AD8-4FC2-BA50-30BC4FA56D03}" type="presParOf" srcId="{3F7D151D-507A-48E8-84FA-A012CBFC5476}" destId="{4D748BEC-EE6B-4973-9F48-915CB8150D7D}" srcOrd="2" destOrd="0" presId="urn:microsoft.com/office/officeart/2005/8/layout/cycle7"/>
    <dgm:cxn modelId="{FA9FC4A7-B554-459C-8639-00EC43F73A86}" type="presParOf" srcId="{3F7D151D-507A-48E8-84FA-A012CBFC5476}" destId="{E82EE6ED-5243-49C6-A5A0-0FB96C5542DB}" srcOrd="3" destOrd="0" presId="urn:microsoft.com/office/officeart/2005/8/layout/cycle7"/>
    <dgm:cxn modelId="{ACD25F9E-F4A8-4219-B444-79B9846DE2A1}" type="presParOf" srcId="{E82EE6ED-5243-49C6-A5A0-0FB96C5542DB}" destId="{2140D102-AD9D-49E5-A75F-59C68284A46F}" srcOrd="0" destOrd="0" presId="urn:microsoft.com/office/officeart/2005/8/layout/cycle7"/>
    <dgm:cxn modelId="{CB7D9F8A-7626-439C-BE0B-3FE0F037B689}" type="presParOf" srcId="{3F7D151D-507A-48E8-84FA-A012CBFC5476}" destId="{663A0A5A-8215-44D1-81A4-B7139AE04BE5}" srcOrd="4" destOrd="0" presId="urn:microsoft.com/office/officeart/2005/8/layout/cycle7"/>
    <dgm:cxn modelId="{3A47A89F-3D81-41BF-8661-23EBD522A39D}" type="presParOf" srcId="{3F7D151D-507A-48E8-84FA-A012CBFC5476}" destId="{6C49ABC0-D8C8-4045-98FF-1B4422F11A86}" srcOrd="5" destOrd="0" presId="urn:microsoft.com/office/officeart/2005/8/layout/cycle7"/>
    <dgm:cxn modelId="{7A768BEE-1CB0-48CE-ABA3-9D8A6D5F359A}" type="presParOf" srcId="{6C49ABC0-D8C8-4045-98FF-1B4422F11A86}" destId="{34CD0BC2-C0F5-4278-A303-21B4F59264FC}" srcOrd="0" destOrd="0" presId="urn:microsoft.com/office/officeart/2005/8/layout/cycle7"/>
    <dgm:cxn modelId="{C38D0CA0-3A11-4330-897D-BE900256BF18}" type="presParOf" srcId="{3F7D151D-507A-48E8-84FA-A012CBFC5476}" destId="{7C86C621-757B-44E0-9993-0F3B59F1A0E1}" srcOrd="6" destOrd="0" presId="urn:microsoft.com/office/officeart/2005/8/layout/cycle7"/>
    <dgm:cxn modelId="{7BEF95E4-08FF-4B8B-AB88-3F4DB9B930A9}" type="presParOf" srcId="{3F7D151D-507A-48E8-84FA-A012CBFC5476}" destId="{D697E537-A7D2-403A-A645-706F01AA6655}" srcOrd="7" destOrd="0" presId="urn:microsoft.com/office/officeart/2005/8/layout/cycle7"/>
    <dgm:cxn modelId="{454A2A5D-355E-42C2-87E3-EA4CF0322AB9}" type="presParOf" srcId="{D697E537-A7D2-403A-A645-706F01AA6655}" destId="{4CEBB5EB-FDEF-4727-9E2A-0B35D65E7A55}"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25A002D-6620-4F8F-A2D9-64EE04FFB560}" type="doc">
      <dgm:prSet loTypeId="urn:microsoft.com/office/officeart/2005/8/layout/chevron2" loCatId="process" qsTypeId="urn:microsoft.com/office/officeart/2005/8/quickstyle/simple1" qsCatId="simple" csTypeId="urn:microsoft.com/office/officeart/2005/8/colors/colorful5" csCatId="colorful" phldr="1"/>
      <dgm:spPr/>
      <dgm:t>
        <a:bodyPr/>
        <a:lstStyle/>
        <a:p>
          <a:endParaRPr lang="en-US"/>
        </a:p>
      </dgm:t>
    </dgm:pt>
    <dgm:pt modelId="{B340F3C5-4CBD-4101-A1B0-349F5ABB9C1F}">
      <dgm:prSet phldrT="[Text]"/>
      <dgm:spPr/>
      <dgm:t>
        <a:bodyPr/>
        <a:lstStyle/>
        <a:p>
          <a:r>
            <a:rPr lang="en-US" dirty="0" err="1"/>
            <a:t>Dinero</a:t>
          </a:r>
          <a:endParaRPr lang="en-US" dirty="0"/>
        </a:p>
      </dgm:t>
    </dgm:pt>
    <dgm:pt modelId="{401DF6D9-8498-4E12-9385-63ECAA8F8E47}" type="parTrans" cxnId="{452F1C6F-23FA-4E25-916C-6A5B9AB5158B}">
      <dgm:prSet/>
      <dgm:spPr/>
      <dgm:t>
        <a:bodyPr/>
        <a:lstStyle/>
        <a:p>
          <a:endParaRPr lang="en-US"/>
        </a:p>
      </dgm:t>
    </dgm:pt>
    <dgm:pt modelId="{0F6A4F7A-86A3-43B5-8443-B67CA19EE985}" type="sibTrans" cxnId="{452F1C6F-23FA-4E25-916C-6A5B9AB5158B}">
      <dgm:prSet/>
      <dgm:spPr/>
      <dgm:t>
        <a:bodyPr/>
        <a:lstStyle/>
        <a:p>
          <a:endParaRPr lang="en-US"/>
        </a:p>
      </dgm:t>
    </dgm:pt>
    <dgm:pt modelId="{7D81845E-B20E-43C2-8F61-281CFA9FD26B}">
      <dgm:prSet phldrT="[Text]"/>
      <dgm:spPr/>
      <dgm:t>
        <a:bodyPr/>
        <a:lstStyle/>
        <a:p>
          <a:r>
            <a:rPr lang="en-US" dirty="0"/>
            <a:t>No </a:t>
          </a:r>
          <a:r>
            <a:rPr lang="en-US" dirty="0" err="1"/>
            <a:t>es</a:t>
          </a:r>
          <a:r>
            <a:rPr lang="en-US" dirty="0"/>
            <a:t> un </a:t>
          </a:r>
          <a:r>
            <a:rPr lang="en-US" dirty="0" err="1"/>
            <a:t>problema</a:t>
          </a:r>
          <a:endParaRPr lang="en-US" dirty="0"/>
        </a:p>
      </dgm:t>
    </dgm:pt>
    <dgm:pt modelId="{78B1625F-78AD-4261-B7C8-C59DDABB3290}" type="parTrans" cxnId="{3846CFE8-FFB4-4D61-8FF5-423540F6AACF}">
      <dgm:prSet/>
      <dgm:spPr/>
      <dgm:t>
        <a:bodyPr/>
        <a:lstStyle/>
        <a:p>
          <a:endParaRPr lang="en-US"/>
        </a:p>
      </dgm:t>
    </dgm:pt>
    <dgm:pt modelId="{4BAD9664-8969-4C42-8913-7A5EE20B79CA}" type="sibTrans" cxnId="{3846CFE8-FFB4-4D61-8FF5-423540F6AACF}">
      <dgm:prSet/>
      <dgm:spPr/>
      <dgm:t>
        <a:bodyPr/>
        <a:lstStyle/>
        <a:p>
          <a:endParaRPr lang="en-US"/>
        </a:p>
      </dgm:t>
    </dgm:pt>
    <dgm:pt modelId="{1797AD51-8AFD-4ECA-A8FA-33CCAD179012}">
      <dgm:prSet phldrT="[Text]"/>
      <dgm:spPr/>
      <dgm:t>
        <a:bodyPr/>
        <a:lstStyle/>
        <a:p>
          <a:r>
            <a:rPr lang="en-US" dirty="0" err="1"/>
            <a:t>Prefiero</a:t>
          </a:r>
          <a:r>
            <a:rPr lang="en-US" dirty="0"/>
            <a:t> </a:t>
          </a:r>
          <a:r>
            <a:rPr lang="en-US" dirty="0" err="1"/>
            <a:t>parar</a:t>
          </a:r>
          <a:r>
            <a:rPr lang="en-US" dirty="0"/>
            <a:t> y </a:t>
          </a:r>
          <a:r>
            <a:rPr lang="en-US" dirty="0" err="1"/>
            <a:t>arrancar</a:t>
          </a:r>
          <a:endParaRPr lang="en-US" dirty="0"/>
        </a:p>
      </dgm:t>
    </dgm:pt>
    <dgm:pt modelId="{F153DE8C-7A7C-4D64-A577-5C2F692308E3}" type="parTrans" cxnId="{4DFD9649-0333-44ED-A219-AA3D3F83F83A}">
      <dgm:prSet/>
      <dgm:spPr/>
      <dgm:t>
        <a:bodyPr/>
        <a:lstStyle/>
        <a:p>
          <a:endParaRPr lang="en-US"/>
        </a:p>
      </dgm:t>
    </dgm:pt>
    <dgm:pt modelId="{AEEA6B78-EF33-4691-9714-0F1EC9BD3517}" type="sibTrans" cxnId="{4DFD9649-0333-44ED-A219-AA3D3F83F83A}">
      <dgm:prSet/>
      <dgm:spPr/>
      <dgm:t>
        <a:bodyPr/>
        <a:lstStyle/>
        <a:p>
          <a:endParaRPr lang="en-US"/>
        </a:p>
      </dgm:t>
    </dgm:pt>
    <dgm:pt modelId="{F75CFD7A-D8AE-478F-8A03-89C340759C48}">
      <dgm:prSet phldrT="[Text]"/>
      <dgm:spPr/>
      <dgm:t>
        <a:bodyPr/>
        <a:lstStyle/>
        <a:p>
          <a:r>
            <a:rPr lang="en-US" dirty="0"/>
            <a:t>BI</a:t>
          </a:r>
        </a:p>
      </dgm:t>
    </dgm:pt>
    <dgm:pt modelId="{391F051E-B6C4-4B84-9EC2-0C0AC28046D2}" type="parTrans" cxnId="{BF69F6D5-CDF1-4E65-9DAC-18468C78B439}">
      <dgm:prSet/>
      <dgm:spPr/>
      <dgm:t>
        <a:bodyPr/>
        <a:lstStyle/>
        <a:p>
          <a:endParaRPr lang="en-US"/>
        </a:p>
      </dgm:t>
    </dgm:pt>
    <dgm:pt modelId="{AAB90DD7-8794-40AD-90DF-EF37CE07AE3C}" type="sibTrans" cxnId="{BF69F6D5-CDF1-4E65-9DAC-18468C78B439}">
      <dgm:prSet/>
      <dgm:spPr/>
      <dgm:t>
        <a:bodyPr/>
        <a:lstStyle/>
        <a:p>
          <a:endParaRPr lang="en-US"/>
        </a:p>
      </dgm:t>
    </dgm:pt>
    <dgm:pt modelId="{49348581-74D2-41A5-87B2-420FD6BD6B8C}">
      <dgm:prSet phldrT="[Text]"/>
      <dgm:spPr/>
      <dgm:t>
        <a:bodyPr/>
        <a:lstStyle/>
        <a:p>
          <a:r>
            <a:rPr lang="en-US" dirty="0"/>
            <a:t>Si no </a:t>
          </a:r>
          <a:r>
            <a:rPr lang="en-US" dirty="0" err="1"/>
            <a:t>tengo</a:t>
          </a:r>
          <a:r>
            <a:rPr lang="en-US" dirty="0"/>
            <a:t> </a:t>
          </a:r>
          <a:r>
            <a:rPr lang="en-US" dirty="0" err="1"/>
            <a:t>solución</a:t>
          </a:r>
          <a:r>
            <a:rPr lang="en-US" dirty="0"/>
            <a:t> BI</a:t>
          </a:r>
        </a:p>
      </dgm:t>
    </dgm:pt>
    <dgm:pt modelId="{3D0F9A22-9806-4391-9FFB-005E94949BEE}" type="parTrans" cxnId="{1E8402D9-59EE-4DF0-A1B9-C49CDF12C51B}">
      <dgm:prSet/>
      <dgm:spPr/>
      <dgm:t>
        <a:bodyPr/>
        <a:lstStyle/>
        <a:p>
          <a:endParaRPr lang="en-US"/>
        </a:p>
      </dgm:t>
    </dgm:pt>
    <dgm:pt modelId="{5D260D16-867D-4D8E-A537-0BB76396ADCD}" type="sibTrans" cxnId="{1E8402D9-59EE-4DF0-A1B9-C49CDF12C51B}">
      <dgm:prSet/>
      <dgm:spPr/>
      <dgm:t>
        <a:bodyPr/>
        <a:lstStyle/>
        <a:p>
          <a:endParaRPr lang="en-US"/>
        </a:p>
      </dgm:t>
    </dgm:pt>
    <dgm:pt modelId="{6E66D45E-A53F-46E2-A006-EDD3D650D670}">
      <dgm:prSet phldrT="[Text]"/>
      <dgm:spPr/>
      <dgm:t>
        <a:bodyPr/>
        <a:lstStyle/>
        <a:p>
          <a:r>
            <a:rPr lang="en-US" dirty="0"/>
            <a:t>O no </a:t>
          </a:r>
          <a:r>
            <a:rPr lang="en-US" dirty="0" err="1"/>
            <a:t>quiero</a:t>
          </a:r>
          <a:r>
            <a:rPr lang="en-US" dirty="0"/>
            <a:t> </a:t>
          </a:r>
          <a:r>
            <a:rPr lang="en-US" dirty="0" err="1"/>
            <a:t>invertir</a:t>
          </a:r>
          <a:r>
            <a:rPr lang="en-US" dirty="0"/>
            <a:t> </a:t>
          </a:r>
          <a:r>
            <a:rPr lang="en-US" dirty="0" err="1"/>
            <a:t>más</a:t>
          </a:r>
          <a:r>
            <a:rPr lang="en-US" dirty="0"/>
            <a:t> y </a:t>
          </a:r>
          <a:r>
            <a:rPr lang="en-US" dirty="0" err="1"/>
            <a:t>quiero</a:t>
          </a:r>
          <a:r>
            <a:rPr lang="en-US" dirty="0"/>
            <a:t> la via del </a:t>
          </a:r>
          <a:r>
            <a:rPr lang="en-US" dirty="0" err="1"/>
            <a:t>hierro</a:t>
          </a:r>
          <a:endParaRPr lang="en-US" dirty="0"/>
        </a:p>
      </dgm:t>
    </dgm:pt>
    <dgm:pt modelId="{83D2C14A-36EA-4D9F-8624-11FD4D0C71BB}" type="parTrans" cxnId="{E7857F51-3712-459D-8C83-59ACEA9F6A0B}">
      <dgm:prSet/>
      <dgm:spPr/>
      <dgm:t>
        <a:bodyPr/>
        <a:lstStyle/>
        <a:p>
          <a:endParaRPr lang="en-US"/>
        </a:p>
      </dgm:t>
    </dgm:pt>
    <dgm:pt modelId="{20EE28ED-3C8F-4B90-88B0-F3243C8F1206}" type="sibTrans" cxnId="{E7857F51-3712-459D-8C83-59ACEA9F6A0B}">
      <dgm:prSet/>
      <dgm:spPr/>
      <dgm:t>
        <a:bodyPr/>
        <a:lstStyle/>
        <a:p>
          <a:endParaRPr lang="en-US"/>
        </a:p>
      </dgm:t>
    </dgm:pt>
    <dgm:pt modelId="{11FEDADD-FAE7-45E2-B08F-A516D5073F50}">
      <dgm:prSet phldrT="[Text]"/>
      <dgm:spPr/>
      <dgm:t>
        <a:bodyPr/>
        <a:lstStyle/>
        <a:p>
          <a:r>
            <a:rPr lang="en-US" dirty="0" err="1"/>
            <a:t>Tiempo</a:t>
          </a:r>
          <a:endParaRPr lang="en-US" dirty="0"/>
        </a:p>
      </dgm:t>
    </dgm:pt>
    <dgm:pt modelId="{A7789617-8E14-470E-96C7-284C2898C6FE}" type="parTrans" cxnId="{F4A4B60A-EA4A-4120-A391-04BB9B703714}">
      <dgm:prSet/>
      <dgm:spPr/>
      <dgm:t>
        <a:bodyPr/>
        <a:lstStyle/>
        <a:p>
          <a:endParaRPr lang="en-US"/>
        </a:p>
      </dgm:t>
    </dgm:pt>
    <dgm:pt modelId="{89494C37-261D-4386-B845-9EA0E1D99943}" type="sibTrans" cxnId="{F4A4B60A-EA4A-4120-A391-04BB9B703714}">
      <dgm:prSet/>
      <dgm:spPr/>
      <dgm:t>
        <a:bodyPr/>
        <a:lstStyle/>
        <a:p>
          <a:endParaRPr lang="en-US"/>
        </a:p>
      </dgm:t>
    </dgm:pt>
    <dgm:pt modelId="{02A26BD9-D222-4A9B-91AA-8C3345803B25}">
      <dgm:prSet phldrT="[Text]"/>
      <dgm:spPr/>
      <dgm:t>
        <a:bodyPr/>
        <a:lstStyle/>
        <a:p>
          <a:r>
            <a:rPr lang="en-US" dirty="0"/>
            <a:t>Hay </a:t>
          </a:r>
          <a:r>
            <a:rPr lang="en-US" dirty="0" err="1"/>
            <a:t>mucho</a:t>
          </a:r>
          <a:r>
            <a:rPr lang="en-US" dirty="0"/>
            <a:t> </a:t>
          </a:r>
          <a:r>
            <a:rPr lang="en-US" dirty="0" err="1"/>
            <a:t>dato</a:t>
          </a:r>
          <a:r>
            <a:rPr lang="en-US" dirty="0"/>
            <a:t> y </a:t>
          </a:r>
          <a:r>
            <a:rPr lang="en-US" dirty="0" err="1"/>
            <a:t>necesito</a:t>
          </a:r>
          <a:r>
            <a:rPr lang="en-US" dirty="0"/>
            <a:t> </a:t>
          </a:r>
          <a:r>
            <a:rPr lang="en-US" dirty="0" err="1"/>
            <a:t>saltarme</a:t>
          </a:r>
          <a:r>
            <a:rPr lang="en-US" dirty="0"/>
            <a:t> </a:t>
          </a:r>
          <a:r>
            <a:rPr lang="en-US" dirty="0" err="1"/>
            <a:t>transformacion</a:t>
          </a:r>
          <a:r>
            <a:rPr lang="en-US" dirty="0"/>
            <a:t> </a:t>
          </a:r>
        </a:p>
      </dgm:t>
    </dgm:pt>
    <dgm:pt modelId="{015C5CF2-7EA5-4B97-B354-17429178A612}" type="parTrans" cxnId="{36895766-CE2B-4369-85F6-0FDFF4328963}">
      <dgm:prSet/>
      <dgm:spPr/>
      <dgm:t>
        <a:bodyPr/>
        <a:lstStyle/>
        <a:p>
          <a:endParaRPr lang="en-US"/>
        </a:p>
      </dgm:t>
    </dgm:pt>
    <dgm:pt modelId="{ADE4F698-6DFD-401D-BAAF-E13FF270E4F1}" type="sibTrans" cxnId="{36895766-CE2B-4369-85F6-0FDFF4328963}">
      <dgm:prSet/>
      <dgm:spPr/>
      <dgm:t>
        <a:bodyPr/>
        <a:lstStyle/>
        <a:p>
          <a:endParaRPr lang="en-US"/>
        </a:p>
      </dgm:t>
    </dgm:pt>
    <dgm:pt modelId="{C5F717CD-F2AC-4A66-ABE1-840C8A5CE44D}">
      <dgm:prSet phldrT="[Text]"/>
      <dgm:spPr/>
      <dgm:t>
        <a:bodyPr/>
        <a:lstStyle/>
        <a:p>
          <a:r>
            <a:rPr lang="en-US" dirty="0" err="1"/>
            <a:t>Ocasionalmente</a:t>
          </a:r>
          <a:r>
            <a:rPr lang="en-US" dirty="0"/>
            <a:t> </a:t>
          </a:r>
          <a:r>
            <a:rPr lang="en-US" dirty="0" err="1"/>
            <a:t>pido</a:t>
          </a:r>
          <a:r>
            <a:rPr lang="en-US" dirty="0"/>
            <a:t> </a:t>
          </a:r>
          <a:r>
            <a:rPr lang="en-US" dirty="0" err="1"/>
            <a:t>información</a:t>
          </a:r>
          <a:r>
            <a:rPr lang="en-US" dirty="0"/>
            <a:t> que </a:t>
          </a:r>
          <a:r>
            <a:rPr lang="en-US" dirty="0" err="1"/>
            <a:t>necesito</a:t>
          </a:r>
          <a:r>
            <a:rPr lang="en-US" dirty="0"/>
            <a:t> </a:t>
          </a:r>
          <a:r>
            <a:rPr lang="en-US" dirty="0" err="1"/>
            <a:t>rapido</a:t>
          </a:r>
          <a:endParaRPr lang="en-US" dirty="0"/>
        </a:p>
      </dgm:t>
    </dgm:pt>
    <dgm:pt modelId="{FF8F3067-3B4A-457C-B0BE-827BC386843B}" type="parTrans" cxnId="{7779C525-3E98-416E-93DA-7749212DB9A0}">
      <dgm:prSet/>
      <dgm:spPr/>
      <dgm:t>
        <a:bodyPr/>
        <a:lstStyle/>
        <a:p>
          <a:endParaRPr lang="en-US"/>
        </a:p>
      </dgm:t>
    </dgm:pt>
    <dgm:pt modelId="{C015FEE0-4C42-4325-979B-FF6C364049C8}" type="sibTrans" cxnId="{7779C525-3E98-416E-93DA-7749212DB9A0}">
      <dgm:prSet/>
      <dgm:spPr/>
      <dgm:t>
        <a:bodyPr/>
        <a:lstStyle/>
        <a:p>
          <a:endParaRPr lang="en-US"/>
        </a:p>
      </dgm:t>
    </dgm:pt>
    <dgm:pt modelId="{21FB8995-2BF5-40E9-BA76-E9DAF436E5AB}" type="pres">
      <dgm:prSet presAssocID="{D25A002D-6620-4F8F-A2D9-64EE04FFB560}" presName="linearFlow" presStyleCnt="0">
        <dgm:presLayoutVars>
          <dgm:dir/>
          <dgm:animLvl val="lvl"/>
          <dgm:resizeHandles val="exact"/>
        </dgm:presLayoutVars>
      </dgm:prSet>
      <dgm:spPr/>
    </dgm:pt>
    <dgm:pt modelId="{F92360E4-E61F-4407-9744-A3F36EB878B9}" type="pres">
      <dgm:prSet presAssocID="{B340F3C5-4CBD-4101-A1B0-349F5ABB9C1F}" presName="composite" presStyleCnt="0"/>
      <dgm:spPr/>
    </dgm:pt>
    <dgm:pt modelId="{5B3A2563-E7B5-4B4D-9B01-63D08AB7140D}" type="pres">
      <dgm:prSet presAssocID="{B340F3C5-4CBD-4101-A1B0-349F5ABB9C1F}" presName="parentText" presStyleLbl="alignNode1" presStyleIdx="0" presStyleCnt="3">
        <dgm:presLayoutVars>
          <dgm:chMax val="1"/>
          <dgm:bulletEnabled val="1"/>
        </dgm:presLayoutVars>
      </dgm:prSet>
      <dgm:spPr/>
    </dgm:pt>
    <dgm:pt modelId="{C0E5BB2D-0A9E-4861-B1AA-FC4A0929BB07}" type="pres">
      <dgm:prSet presAssocID="{B340F3C5-4CBD-4101-A1B0-349F5ABB9C1F}" presName="descendantText" presStyleLbl="alignAcc1" presStyleIdx="0" presStyleCnt="3">
        <dgm:presLayoutVars>
          <dgm:bulletEnabled val="1"/>
        </dgm:presLayoutVars>
      </dgm:prSet>
      <dgm:spPr/>
    </dgm:pt>
    <dgm:pt modelId="{EA4FE0FE-F5F5-4F6E-B5E0-7426D11C0400}" type="pres">
      <dgm:prSet presAssocID="{0F6A4F7A-86A3-43B5-8443-B67CA19EE985}" presName="sp" presStyleCnt="0"/>
      <dgm:spPr/>
    </dgm:pt>
    <dgm:pt modelId="{DD2FF1A5-1693-4AFB-B179-5BB4F4136E50}" type="pres">
      <dgm:prSet presAssocID="{F75CFD7A-D8AE-478F-8A03-89C340759C48}" presName="composite" presStyleCnt="0"/>
      <dgm:spPr/>
    </dgm:pt>
    <dgm:pt modelId="{ADE6DD78-814F-4E74-AC8C-5D1F5168E633}" type="pres">
      <dgm:prSet presAssocID="{F75CFD7A-D8AE-478F-8A03-89C340759C48}" presName="parentText" presStyleLbl="alignNode1" presStyleIdx="1" presStyleCnt="3">
        <dgm:presLayoutVars>
          <dgm:chMax val="1"/>
          <dgm:bulletEnabled val="1"/>
        </dgm:presLayoutVars>
      </dgm:prSet>
      <dgm:spPr/>
    </dgm:pt>
    <dgm:pt modelId="{951DCE4A-6CE7-43B5-971E-5A0756B9B16C}" type="pres">
      <dgm:prSet presAssocID="{F75CFD7A-D8AE-478F-8A03-89C340759C48}" presName="descendantText" presStyleLbl="alignAcc1" presStyleIdx="1" presStyleCnt="3">
        <dgm:presLayoutVars>
          <dgm:bulletEnabled val="1"/>
        </dgm:presLayoutVars>
      </dgm:prSet>
      <dgm:spPr/>
    </dgm:pt>
    <dgm:pt modelId="{79B5F9C7-3C99-4C35-97B3-80459218D79A}" type="pres">
      <dgm:prSet presAssocID="{AAB90DD7-8794-40AD-90DF-EF37CE07AE3C}" presName="sp" presStyleCnt="0"/>
      <dgm:spPr/>
    </dgm:pt>
    <dgm:pt modelId="{8E94FD16-2B0F-4A05-9EE3-3D019905EF4C}" type="pres">
      <dgm:prSet presAssocID="{11FEDADD-FAE7-45E2-B08F-A516D5073F50}" presName="composite" presStyleCnt="0"/>
      <dgm:spPr/>
    </dgm:pt>
    <dgm:pt modelId="{BB3E6AA9-ACEC-448F-9467-80AE780053D4}" type="pres">
      <dgm:prSet presAssocID="{11FEDADD-FAE7-45E2-B08F-A516D5073F50}" presName="parentText" presStyleLbl="alignNode1" presStyleIdx="2" presStyleCnt="3">
        <dgm:presLayoutVars>
          <dgm:chMax val="1"/>
          <dgm:bulletEnabled val="1"/>
        </dgm:presLayoutVars>
      </dgm:prSet>
      <dgm:spPr/>
    </dgm:pt>
    <dgm:pt modelId="{A6788848-B422-44BA-B0E4-EA57827A9555}" type="pres">
      <dgm:prSet presAssocID="{11FEDADD-FAE7-45E2-B08F-A516D5073F50}" presName="descendantText" presStyleLbl="alignAcc1" presStyleIdx="2" presStyleCnt="3">
        <dgm:presLayoutVars>
          <dgm:bulletEnabled val="1"/>
        </dgm:presLayoutVars>
      </dgm:prSet>
      <dgm:spPr/>
    </dgm:pt>
  </dgm:ptLst>
  <dgm:cxnLst>
    <dgm:cxn modelId="{BE7DCA5A-31F1-489D-81CE-8FEC7AECC893}" type="presOf" srcId="{1797AD51-8AFD-4ECA-A8FA-33CCAD179012}" destId="{C0E5BB2D-0A9E-4861-B1AA-FC4A0929BB07}" srcOrd="0" destOrd="1" presId="urn:microsoft.com/office/officeart/2005/8/layout/chevron2"/>
    <dgm:cxn modelId="{452F1C6F-23FA-4E25-916C-6A5B9AB5158B}" srcId="{D25A002D-6620-4F8F-A2D9-64EE04FFB560}" destId="{B340F3C5-4CBD-4101-A1B0-349F5ABB9C1F}" srcOrd="0" destOrd="0" parTransId="{401DF6D9-8498-4E12-9385-63ECAA8F8E47}" sibTransId="{0F6A4F7A-86A3-43B5-8443-B67CA19EE985}"/>
    <dgm:cxn modelId="{39F09871-B016-4237-9E19-82AC056EFB24}" type="presOf" srcId="{B340F3C5-4CBD-4101-A1B0-349F5ABB9C1F}" destId="{5B3A2563-E7B5-4B4D-9B01-63D08AB7140D}" srcOrd="0" destOrd="0" presId="urn:microsoft.com/office/officeart/2005/8/layout/chevron2"/>
    <dgm:cxn modelId="{B0AB4B49-2A06-4731-BF63-476DE6ED993F}" type="presOf" srcId="{49348581-74D2-41A5-87B2-420FD6BD6B8C}" destId="{951DCE4A-6CE7-43B5-971E-5A0756B9B16C}" srcOrd="0" destOrd="0" presId="urn:microsoft.com/office/officeart/2005/8/layout/chevron2"/>
    <dgm:cxn modelId="{A390B9C4-A015-487F-B16F-E4ED6977069E}" type="presOf" srcId="{11FEDADD-FAE7-45E2-B08F-A516D5073F50}" destId="{BB3E6AA9-ACEC-448F-9467-80AE780053D4}" srcOrd="0" destOrd="0" presId="urn:microsoft.com/office/officeart/2005/8/layout/chevron2"/>
    <dgm:cxn modelId="{7779C525-3E98-416E-93DA-7749212DB9A0}" srcId="{11FEDADD-FAE7-45E2-B08F-A516D5073F50}" destId="{C5F717CD-F2AC-4A66-ABE1-840C8A5CE44D}" srcOrd="1" destOrd="0" parTransId="{FF8F3067-3B4A-457C-B0BE-827BC386843B}" sibTransId="{C015FEE0-4C42-4325-979B-FF6C364049C8}"/>
    <dgm:cxn modelId="{615113D4-BDA5-4AC7-B0D3-23CB62319436}" type="presOf" srcId="{6E66D45E-A53F-46E2-A006-EDD3D650D670}" destId="{951DCE4A-6CE7-43B5-971E-5A0756B9B16C}" srcOrd="0" destOrd="1" presId="urn:microsoft.com/office/officeart/2005/8/layout/chevron2"/>
    <dgm:cxn modelId="{D0AD5AB0-B8AC-4061-B3D5-85619EF88CCE}" type="presOf" srcId="{7D81845E-B20E-43C2-8F61-281CFA9FD26B}" destId="{C0E5BB2D-0A9E-4861-B1AA-FC4A0929BB07}" srcOrd="0" destOrd="0" presId="urn:microsoft.com/office/officeart/2005/8/layout/chevron2"/>
    <dgm:cxn modelId="{4DFD9649-0333-44ED-A219-AA3D3F83F83A}" srcId="{B340F3C5-4CBD-4101-A1B0-349F5ABB9C1F}" destId="{1797AD51-8AFD-4ECA-A8FA-33CCAD179012}" srcOrd="1" destOrd="0" parTransId="{F153DE8C-7A7C-4D64-A577-5C2F692308E3}" sibTransId="{AEEA6B78-EF33-4691-9714-0F1EC9BD3517}"/>
    <dgm:cxn modelId="{6B9C99CD-D4FB-4967-BF1C-33EF67758C0E}" type="presOf" srcId="{02A26BD9-D222-4A9B-91AA-8C3345803B25}" destId="{A6788848-B422-44BA-B0E4-EA57827A9555}" srcOrd="0" destOrd="0" presId="urn:microsoft.com/office/officeart/2005/8/layout/chevron2"/>
    <dgm:cxn modelId="{8404D542-EC1D-4708-B62C-837D8B7CFD8C}" type="presOf" srcId="{F75CFD7A-D8AE-478F-8A03-89C340759C48}" destId="{ADE6DD78-814F-4E74-AC8C-5D1F5168E633}" srcOrd="0" destOrd="0" presId="urn:microsoft.com/office/officeart/2005/8/layout/chevron2"/>
    <dgm:cxn modelId="{BF69F6D5-CDF1-4E65-9DAC-18468C78B439}" srcId="{D25A002D-6620-4F8F-A2D9-64EE04FFB560}" destId="{F75CFD7A-D8AE-478F-8A03-89C340759C48}" srcOrd="1" destOrd="0" parTransId="{391F051E-B6C4-4B84-9EC2-0C0AC28046D2}" sibTransId="{AAB90DD7-8794-40AD-90DF-EF37CE07AE3C}"/>
    <dgm:cxn modelId="{F4A4B60A-EA4A-4120-A391-04BB9B703714}" srcId="{D25A002D-6620-4F8F-A2D9-64EE04FFB560}" destId="{11FEDADD-FAE7-45E2-B08F-A516D5073F50}" srcOrd="2" destOrd="0" parTransId="{A7789617-8E14-470E-96C7-284C2898C6FE}" sibTransId="{89494C37-261D-4386-B845-9EA0E1D99943}"/>
    <dgm:cxn modelId="{A64BDA18-D19F-4A9D-B3BC-0AC7065B477A}" type="presOf" srcId="{C5F717CD-F2AC-4A66-ABE1-840C8A5CE44D}" destId="{A6788848-B422-44BA-B0E4-EA57827A9555}" srcOrd="0" destOrd="1" presId="urn:microsoft.com/office/officeart/2005/8/layout/chevron2"/>
    <dgm:cxn modelId="{36895766-CE2B-4369-85F6-0FDFF4328963}" srcId="{11FEDADD-FAE7-45E2-B08F-A516D5073F50}" destId="{02A26BD9-D222-4A9B-91AA-8C3345803B25}" srcOrd="0" destOrd="0" parTransId="{015C5CF2-7EA5-4B97-B354-17429178A612}" sibTransId="{ADE4F698-6DFD-401D-BAAF-E13FF270E4F1}"/>
    <dgm:cxn modelId="{416838B7-9449-469D-9150-845F710251C0}" type="presOf" srcId="{D25A002D-6620-4F8F-A2D9-64EE04FFB560}" destId="{21FB8995-2BF5-40E9-BA76-E9DAF436E5AB}" srcOrd="0" destOrd="0" presId="urn:microsoft.com/office/officeart/2005/8/layout/chevron2"/>
    <dgm:cxn modelId="{1E8402D9-59EE-4DF0-A1B9-C49CDF12C51B}" srcId="{F75CFD7A-D8AE-478F-8A03-89C340759C48}" destId="{49348581-74D2-41A5-87B2-420FD6BD6B8C}" srcOrd="0" destOrd="0" parTransId="{3D0F9A22-9806-4391-9FFB-005E94949BEE}" sibTransId="{5D260D16-867D-4D8E-A537-0BB76396ADCD}"/>
    <dgm:cxn modelId="{E7857F51-3712-459D-8C83-59ACEA9F6A0B}" srcId="{F75CFD7A-D8AE-478F-8A03-89C340759C48}" destId="{6E66D45E-A53F-46E2-A006-EDD3D650D670}" srcOrd="1" destOrd="0" parTransId="{83D2C14A-36EA-4D9F-8624-11FD4D0C71BB}" sibTransId="{20EE28ED-3C8F-4B90-88B0-F3243C8F1206}"/>
    <dgm:cxn modelId="{3846CFE8-FFB4-4D61-8FF5-423540F6AACF}" srcId="{B340F3C5-4CBD-4101-A1B0-349F5ABB9C1F}" destId="{7D81845E-B20E-43C2-8F61-281CFA9FD26B}" srcOrd="0" destOrd="0" parTransId="{78B1625F-78AD-4261-B7C8-C59DDABB3290}" sibTransId="{4BAD9664-8969-4C42-8913-7A5EE20B79CA}"/>
    <dgm:cxn modelId="{16535385-309A-4AEC-BDFA-4023A70AED77}" type="presParOf" srcId="{21FB8995-2BF5-40E9-BA76-E9DAF436E5AB}" destId="{F92360E4-E61F-4407-9744-A3F36EB878B9}" srcOrd="0" destOrd="0" presId="urn:microsoft.com/office/officeart/2005/8/layout/chevron2"/>
    <dgm:cxn modelId="{DDA30CF0-12E4-4D5D-B0CE-B603EF6CA138}" type="presParOf" srcId="{F92360E4-E61F-4407-9744-A3F36EB878B9}" destId="{5B3A2563-E7B5-4B4D-9B01-63D08AB7140D}" srcOrd="0" destOrd="0" presId="urn:microsoft.com/office/officeart/2005/8/layout/chevron2"/>
    <dgm:cxn modelId="{F008865A-F0EB-4B6A-9EAA-A0D6DF78933A}" type="presParOf" srcId="{F92360E4-E61F-4407-9744-A3F36EB878B9}" destId="{C0E5BB2D-0A9E-4861-B1AA-FC4A0929BB07}" srcOrd="1" destOrd="0" presId="urn:microsoft.com/office/officeart/2005/8/layout/chevron2"/>
    <dgm:cxn modelId="{E9390E1F-22CA-45CE-8679-F9A9D83B1CD9}" type="presParOf" srcId="{21FB8995-2BF5-40E9-BA76-E9DAF436E5AB}" destId="{EA4FE0FE-F5F5-4F6E-B5E0-7426D11C0400}" srcOrd="1" destOrd="0" presId="urn:microsoft.com/office/officeart/2005/8/layout/chevron2"/>
    <dgm:cxn modelId="{0D7FEE07-6E58-4E58-A7DC-9AB52A95C85B}" type="presParOf" srcId="{21FB8995-2BF5-40E9-BA76-E9DAF436E5AB}" destId="{DD2FF1A5-1693-4AFB-B179-5BB4F4136E50}" srcOrd="2" destOrd="0" presId="urn:microsoft.com/office/officeart/2005/8/layout/chevron2"/>
    <dgm:cxn modelId="{1693C083-ABC0-4C99-940D-BB96DB47321E}" type="presParOf" srcId="{DD2FF1A5-1693-4AFB-B179-5BB4F4136E50}" destId="{ADE6DD78-814F-4E74-AC8C-5D1F5168E633}" srcOrd="0" destOrd="0" presId="urn:microsoft.com/office/officeart/2005/8/layout/chevron2"/>
    <dgm:cxn modelId="{D74A220A-A49D-4954-9A4E-47EA31F7290E}" type="presParOf" srcId="{DD2FF1A5-1693-4AFB-B179-5BB4F4136E50}" destId="{951DCE4A-6CE7-43B5-971E-5A0756B9B16C}" srcOrd="1" destOrd="0" presId="urn:microsoft.com/office/officeart/2005/8/layout/chevron2"/>
    <dgm:cxn modelId="{D50657EB-3C4A-4566-B92D-D0DC998884D9}" type="presParOf" srcId="{21FB8995-2BF5-40E9-BA76-E9DAF436E5AB}" destId="{79B5F9C7-3C99-4C35-97B3-80459218D79A}" srcOrd="3" destOrd="0" presId="urn:microsoft.com/office/officeart/2005/8/layout/chevron2"/>
    <dgm:cxn modelId="{6CEB4835-5FBA-4391-8B81-448152FECEA1}" type="presParOf" srcId="{21FB8995-2BF5-40E9-BA76-E9DAF436E5AB}" destId="{8E94FD16-2B0F-4A05-9EE3-3D019905EF4C}" srcOrd="4" destOrd="0" presId="urn:microsoft.com/office/officeart/2005/8/layout/chevron2"/>
    <dgm:cxn modelId="{F2158430-5151-4CCE-A280-41E5F71C2ACB}" type="presParOf" srcId="{8E94FD16-2B0F-4A05-9EE3-3D019905EF4C}" destId="{BB3E6AA9-ACEC-448F-9467-80AE780053D4}" srcOrd="0" destOrd="0" presId="urn:microsoft.com/office/officeart/2005/8/layout/chevron2"/>
    <dgm:cxn modelId="{CF310CF4-6CC7-4288-AE88-6B5E71184D2A}" type="presParOf" srcId="{8E94FD16-2B0F-4A05-9EE3-3D019905EF4C}" destId="{A6788848-B422-44BA-B0E4-EA57827A9555}"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8F47C7-5997-4BE8-A0B5-7389A8E30A85}">
      <dsp:nvSpPr>
        <dsp:cNvPr id="0" name=""/>
        <dsp:cNvSpPr/>
      </dsp:nvSpPr>
      <dsp:spPr>
        <a:xfrm>
          <a:off x="3603316" y="188"/>
          <a:ext cx="1217558" cy="608779"/>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PaaS</a:t>
          </a:r>
          <a:endParaRPr lang="en-US" sz="1500" kern="1200" dirty="0"/>
        </a:p>
      </dsp:txBody>
      <dsp:txXfrm>
        <a:off x="3621147" y="18019"/>
        <a:ext cx="1181896" cy="573117"/>
      </dsp:txXfrm>
    </dsp:sp>
    <dsp:sp modelId="{401C9339-BFCB-4CA9-AEAF-81BF7CDEE092}">
      <dsp:nvSpPr>
        <dsp:cNvPr id="0" name=""/>
        <dsp:cNvSpPr/>
      </dsp:nvSpPr>
      <dsp:spPr>
        <a:xfrm rot="1800000">
          <a:off x="4765526" y="700929"/>
          <a:ext cx="635191" cy="213072"/>
        </a:xfrm>
        <a:prstGeom prst="lef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solidFill>
              <a:srgbClr val="FF0000"/>
            </a:solidFill>
          </a:endParaRPr>
        </a:p>
      </dsp:txBody>
      <dsp:txXfrm>
        <a:off x="4829448" y="743543"/>
        <a:ext cx="507347" cy="127844"/>
      </dsp:txXfrm>
    </dsp:sp>
    <dsp:sp modelId="{3E89FB63-FF66-4B36-BFE4-AE2401F2B97F}">
      <dsp:nvSpPr>
        <dsp:cNvPr id="0" name=""/>
        <dsp:cNvSpPr/>
      </dsp:nvSpPr>
      <dsp:spPr>
        <a:xfrm>
          <a:off x="5345368" y="1005962"/>
          <a:ext cx="1217558" cy="608779"/>
        </a:xfrm>
        <a:prstGeom prst="roundRect">
          <a:avLst>
            <a:gd name="adj" fmla="val 1000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Escalable horizontal</a:t>
          </a:r>
          <a:endParaRPr lang="en-US" sz="1500" kern="1200" dirty="0"/>
        </a:p>
      </dsp:txBody>
      <dsp:txXfrm>
        <a:off x="5363199" y="1023793"/>
        <a:ext cx="1181896" cy="573117"/>
      </dsp:txXfrm>
    </dsp:sp>
    <dsp:sp modelId="{8E5EB62C-306C-4CD8-BE7B-5CE104D5A465}">
      <dsp:nvSpPr>
        <dsp:cNvPr id="0" name=""/>
        <dsp:cNvSpPr/>
      </dsp:nvSpPr>
      <dsp:spPr>
        <a:xfrm rot="5400000">
          <a:off x="5636552" y="2209590"/>
          <a:ext cx="635191" cy="213072"/>
        </a:xfrm>
        <a:prstGeom prst="lef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solidFill>
              <a:srgbClr val="FF0000"/>
            </a:solidFill>
          </a:endParaRPr>
        </a:p>
      </dsp:txBody>
      <dsp:txXfrm>
        <a:off x="5700474" y="2252204"/>
        <a:ext cx="507347" cy="127844"/>
      </dsp:txXfrm>
    </dsp:sp>
    <dsp:sp modelId="{8778C053-35A8-4912-A74C-5C922AE4400E}">
      <dsp:nvSpPr>
        <dsp:cNvPr id="0" name=""/>
        <dsp:cNvSpPr/>
      </dsp:nvSpPr>
      <dsp:spPr>
        <a:xfrm>
          <a:off x="5345368" y="3017510"/>
          <a:ext cx="1217558" cy="608779"/>
        </a:xfrm>
        <a:prstGeom prst="roundRect">
          <a:avLst>
            <a:gd name="adj" fmla="val 1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Arquitectura MPP</a:t>
          </a:r>
          <a:endParaRPr lang="en-US" sz="1500" kern="1200" dirty="0"/>
        </a:p>
      </dsp:txBody>
      <dsp:txXfrm>
        <a:off x="5363199" y="3035341"/>
        <a:ext cx="1181896" cy="573117"/>
      </dsp:txXfrm>
    </dsp:sp>
    <dsp:sp modelId="{93C610C5-098A-4FFE-B425-301F5B0B3AF4}">
      <dsp:nvSpPr>
        <dsp:cNvPr id="0" name=""/>
        <dsp:cNvSpPr/>
      </dsp:nvSpPr>
      <dsp:spPr>
        <a:xfrm rot="9000000">
          <a:off x="4765526" y="3718251"/>
          <a:ext cx="635191" cy="213072"/>
        </a:xfrm>
        <a:prstGeom prst="lef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solidFill>
              <a:srgbClr val="FF0000"/>
            </a:solidFill>
          </a:endParaRPr>
        </a:p>
      </dsp:txBody>
      <dsp:txXfrm rot="10800000">
        <a:off x="4829448" y="3760865"/>
        <a:ext cx="507347" cy="127844"/>
      </dsp:txXfrm>
    </dsp:sp>
    <dsp:sp modelId="{A974BB1C-F59B-4105-96E8-5778032DA453}">
      <dsp:nvSpPr>
        <dsp:cNvPr id="0" name=""/>
        <dsp:cNvSpPr/>
      </dsp:nvSpPr>
      <dsp:spPr>
        <a:xfrm>
          <a:off x="3603316" y="4023284"/>
          <a:ext cx="1217558" cy="608779"/>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Integrado (SSDT, TSQL)</a:t>
          </a:r>
          <a:endParaRPr lang="en-US" sz="1500" kern="1200" dirty="0"/>
        </a:p>
      </dsp:txBody>
      <dsp:txXfrm>
        <a:off x="3621147" y="4041115"/>
        <a:ext cx="1181896" cy="573117"/>
      </dsp:txXfrm>
    </dsp:sp>
    <dsp:sp modelId="{122D0800-7F15-4CBC-BACA-8AC635492E95}">
      <dsp:nvSpPr>
        <dsp:cNvPr id="0" name=""/>
        <dsp:cNvSpPr/>
      </dsp:nvSpPr>
      <dsp:spPr>
        <a:xfrm rot="12600000">
          <a:off x="3023474" y="3718251"/>
          <a:ext cx="635191" cy="213072"/>
        </a:xfrm>
        <a:prstGeom prst="lef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solidFill>
              <a:srgbClr val="FF0000"/>
            </a:solidFill>
          </a:endParaRPr>
        </a:p>
      </dsp:txBody>
      <dsp:txXfrm rot="10800000">
        <a:off x="3087396" y="3760865"/>
        <a:ext cx="507347" cy="127844"/>
      </dsp:txXfrm>
    </dsp:sp>
    <dsp:sp modelId="{9E9465AF-8346-4FD4-AB38-7A8FAF5C5379}">
      <dsp:nvSpPr>
        <dsp:cNvPr id="0" name=""/>
        <dsp:cNvSpPr/>
      </dsp:nvSpPr>
      <dsp:spPr>
        <a:xfrm>
          <a:off x="1861264" y="3017510"/>
          <a:ext cx="1217558" cy="608779"/>
        </a:xfrm>
        <a:prstGeom prst="roundRect">
          <a:avLst>
            <a:gd name="adj" fmla="val 10000"/>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Hibrido (Polybase)</a:t>
          </a:r>
          <a:endParaRPr lang="en-US" sz="1500" kern="1200" dirty="0"/>
        </a:p>
      </dsp:txBody>
      <dsp:txXfrm>
        <a:off x="1879095" y="3035341"/>
        <a:ext cx="1181896" cy="573117"/>
      </dsp:txXfrm>
    </dsp:sp>
    <dsp:sp modelId="{6DB8FF22-5110-4C01-A360-B1C76D46C5F7}">
      <dsp:nvSpPr>
        <dsp:cNvPr id="0" name=""/>
        <dsp:cNvSpPr/>
      </dsp:nvSpPr>
      <dsp:spPr>
        <a:xfrm rot="16200000">
          <a:off x="2152448" y="2209590"/>
          <a:ext cx="635191" cy="213072"/>
        </a:xfrm>
        <a:prstGeom prst="lef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solidFill>
              <a:srgbClr val="FF0000"/>
            </a:solidFill>
          </a:endParaRPr>
        </a:p>
      </dsp:txBody>
      <dsp:txXfrm>
        <a:off x="2216370" y="2252204"/>
        <a:ext cx="507347" cy="127844"/>
      </dsp:txXfrm>
    </dsp:sp>
    <dsp:sp modelId="{1F16B2AE-D543-44C8-B9E9-5FE30EAC1A80}">
      <dsp:nvSpPr>
        <dsp:cNvPr id="0" name=""/>
        <dsp:cNvSpPr/>
      </dsp:nvSpPr>
      <dsp:spPr>
        <a:xfrm>
          <a:off x="1861264" y="1005962"/>
          <a:ext cx="1217558" cy="608779"/>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Coste efectivo</a:t>
          </a:r>
          <a:endParaRPr lang="en-US" sz="1500" kern="1200" dirty="0"/>
        </a:p>
      </dsp:txBody>
      <dsp:txXfrm>
        <a:off x="1879095" y="1023793"/>
        <a:ext cx="1181896" cy="573117"/>
      </dsp:txXfrm>
    </dsp:sp>
    <dsp:sp modelId="{1231DB9F-D910-4843-B0F7-049ED9D5D559}">
      <dsp:nvSpPr>
        <dsp:cNvPr id="0" name=""/>
        <dsp:cNvSpPr/>
      </dsp:nvSpPr>
      <dsp:spPr>
        <a:xfrm rot="19800000">
          <a:off x="3023474" y="700929"/>
          <a:ext cx="635191" cy="213072"/>
        </a:xfrm>
        <a:prstGeom prst="lef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solidFill>
              <a:srgbClr val="FF0000"/>
            </a:solidFill>
          </a:endParaRPr>
        </a:p>
      </dsp:txBody>
      <dsp:txXfrm>
        <a:off x="3087396" y="743543"/>
        <a:ext cx="507347" cy="1278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CF5F4A-F24E-4404-B103-B29975E68190}">
      <dsp:nvSpPr>
        <dsp:cNvPr id="0" name=""/>
        <dsp:cNvSpPr/>
      </dsp:nvSpPr>
      <dsp:spPr>
        <a:xfrm>
          <a:off x="3543332" y="2143073"/>
          <a:ext cx="2619312" cy="2619312"/>
        </a:xfrm>
        <a:prstGeom prst="gear9">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Pero muchos nodos de procesamiento!</a:t>
          </a:r>
          <a:endParaRPr lang="en-US" sz="1600" kern="1200" dirty="0"/>
        </a:p>
      </dsp:txBody>
      <dsp:txXfrm>
        <a:off x="4069930" y="2756634"/>
        <a:ext cx="1566116" cy="1346381"/>
      </dsp:txXfrm>
    </dsp:sp>
    <dsp:sp modelId="{315141E8-A10E-4C8C-8833-FE43F65EAFA3}">
      <dsp:nvSpPr>
        <dsp:cNvPr id="0" name=""/>
        <dsp:cNvSpPr/>
      </dsp:nvSpPr>
      <dsp:spPr>
        <a:xfrm>
          <a:off x="2019369" y="1523963"/>
          <a:ext cx="1904954" cy="1904954"/>
        </a:xfrm>
        <a:prstGeom prst="gear6">
          <a:avLst/>
        </a:prstGeom>
        <a:solidFill>
          <a:schemeClr val="accent5">
            <a:hueOff val="1248622"/>
            <a:satOff val="18189"/>
            <a:lumOff val="6862"/>
            <a:alphaOff val="0"/>
          </a:schemeClr>
        </a:solidFill>
        <a:ln w="10795" cap="flat" cmpd="sng" algn="ctr">
          <a:solidFill>
            <a:schemeClr val="lt1">
              <a:hueOff val="0"/>
              <a:satOff val="0"/>
              <a:lumOff val="0"/>
              <a:alphaOff val="0"/>
            </a:schemeClr>
          </a:solidFill>
          <a:prstDash val="solid"/>
        </a:ln>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err="1"/>
            <a:t>Pequeñas</a:t>
          </a:r>
          <a:r>
            <a:rPr lang="en-US" sz="1600" kern="1200" dirty="0"/>
            <a:t> queries</a:t>
          </a:r>
        </a:p>
      </dsp:txBody>
      <dsp:txXfrm>
        <a:off x="2498947" y="2006439"/>
        <a:ext cx="945798" cy="940002"/>
      </dsp:txXfrm>
    </dsp:sp>
    <dsp:sp modelId="{966A2AC6-EAFE-45F2-87B8-C7CA4BEEAF59}">
      <dsp:nvSpPr>
        <dsp:cNvPr id="0" name=""/>
        <dsp:cNvSpPr/>
      </dsp:nvSpPr>
      <dsp:spPr>
        <a:xfrm rot="20700000">
          <a:off x="3086338" y="209739"/>
          <a:ext cx="1866466" cy="1866466"/>
        </a:xfrm>
        <a:prstGeom prst="gear6">
          <a:avLst/>
        </a:prstGeom>
        <a:solidFill>
          <a:schemeClr val="accent5">
            <a:hueOff val="2497244"/>
            <a:satOff val="36378"/>
            <a:lumOff val="13724"/>
            <a:alphaOff val="0"/>
          </a:schemeClr>
        </a:solidFill>
        <a:ln w="10795" cap="flat" cmpd="sng" algn="ctr">
          <a:solidFill>
            <a:schemeClr val="lt1">
              <a:hueOff val="0"/>
              <a:satOff val="0"/>
              <a:lumOff val="0"/>
              <a:alphaOff val="0"/>
            </a:schemeClr>
          </a:solidFill>
          <a:prstDash val="solid"/>
        </a:ln>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Divide y </a:t>
          </a:r>
          <a:r>
            <a:rPr lang="en-US" sz="1600" kern="1200" dirty="0" err="1"/>
            <a:t>vencerás</a:t>
          </a:r>
          <a:endParaRPr lang="en-US" sz="1600" kern="1200" dirty="0"/>
        </a:p>
      </dsp:txBody>
      <dsp:txXfrm rot="-20700000">
        <a:off x="3495708" y="619110"/>
        <a:ext cx="1047724" cy="1047724"/>
      </dsp:txXfrm>
    </dsp:sp>
    <dsp:sp modelId="{0E617F2A-F237-4393-90C6-6CE9A229A6EE}">
      <dsp:nvSpPr>
        <dsp:cNvPr id="0" name=""/>
        <dsp:cNvSpPr/>
      </dsp:nvSpPr>
      <dsp:spPr>
        <a:xfrm>
          <a:off x="3348209" y="1744241"/>
          <a:ext cx="3352719" cy="3352719"/>
        </a:xfrm>
        <a:prstGeom prst="circularArrow">
          <a:avLst>
            <a:gd name="adj1" fmla="val 4687"/>
            <a:gd name="adj2" fmla="val 299029"/>
            <a:gd name="adj3" fmla="val 2528244"/>
            <a:gd name="adj4" fmla="val 15835498"/>
            <a:gd name="adj5" fmla="val 5469"/>
          </a:avLst>
        </a:prstGeom>
        <a:solidFill>
          <a:schemeClr val="accent5">
            <a:hueOff val="0"/>
            <a:satOff val="0"/>
            <a:lumOff val="0"/>
            <a:alphaOff val="0"/>
          </a:schemeClr>
        </a:solidFill>
        <a:ln>
          <a:noFill/>
        </a:ln>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1">
          <a:scrgbClr r="0" g="0" b="0"/>
        </a:fillRef>
        <a:effectRef idx="0">
          <a:scrgbClr r="0" g="0" b="0"/>
        </a:effectRef>
        <a:fontRef idx="minor">
          <a:schemeClr val="lt1"/>
        </a:fontRef>
      </dsp:style>
    </dsp:sp>
    <dsp:sp modelId="{6B50426A-48F6-462C-904D-0E04EA896B4C}">
      <dsp:nvSpPr>
        <dsp:cNvPr id="0" name=""/>
        <dsp:cNvSpPr/>
      </dsp:nvSpPr>
      <dsp:spPr>
        <a:xfrm>
          <a:off x="1682005" y="1100031"/>
          <a:ext cx="2435960" cy="2435960"/>
        </a:xfrm>
        <a:prstGeom prst="leftCircularArrow">
          <a:avLst>
            <a:gd name="adj1" fmla="val 6452"/>
            <a:gd name="adj2" fmla="val 429999"/>
            <a:gd name="adj3" fmla="val 10489124"/>
            <a:gd name="adj4" fmla="val 14837806"/>
            <a:gd name="adj5" fmla="val 7527"/>
          </a:avLst>
        </a:prstGeom>
        <a:solidFill>
          <a:schemeClr val="accent5">
            <a:hueOff val="1248622"/>
            <a:satOff val="18189"/>
            <a:lumOff val="6862"/>
            <a:alphaOff val="0"/>
          </a:schemeClr>
        </a:solidFill>
        <a:ln>
          <a:noFill/>
        </a:ln>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1">
          <a:scrgbClr r="0" g="0" b="0"/>
        </a:fillRef>
        <a:effectRef idx="0">
          <a:scrgbClr r="0" g="0" b="0"/>
        </a:effectRef>
        <a:fontRef idx="minor">
          <a:schemeClr val="lt1"/>
        </a:fontRef>
      </dsp:style>
    </dsp:sp>
    <dsp:sp modelId="{83198ADC-529A-4080-A78B-8160716D3B18}">
      <dsp:nvSpPr>
        <dsp:cNvPr id="0" name=""/>
        <dsp:cNvSpPr/>
      </dsp:nvSpPr>
      <dsp:spPr>
        <a:xfrm>
          <a:off x="2654605" y="-201524"/>
          <a:ext cx="2626455" cy="2626455"/>
        </a:xfrm>
        <a:prstGeom prst="circularArrow">
          <a:avLst>
            <a:gd name="adj1" fmla="val 5984"/>
            <a:gd name="adj2" fmla="val 394124"/>
            <a:gd name="adj3" fmla="val 13313824"/>
            <a:gd name="adj4" fmla="val 10508221"/>
            <a:gd name="adj5" fmla="val 6981"/>
          </a:avLst>
        </a:prstGeom>
        <a:solidFill>
          <a:schemeClr val="accent5">
            <a:hueOff val="2497244"/>
            <a:satOff val="36378"/>
            <a:lumOff val="13724"/>
            <a:alphaOff val="0"/>
          </a:schemeClr>
        </a:solidFill>
        <a:ln>
          <a:noFill/>
        </a:ln>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DC1446-853A-4E07-83D9-39045FB64044}">
      <dsp:nvSpPr>
        <dsp:cNvPr id="0" name=""/>
        <dsp:cNvSpPr/>
      </dsp:nvSpPr>
      <dsp:spPr>
        <a:xfrm>
          <a:off x="2590" y="1690349"/>
          <a:ext cx="2526158" cy="702923"/>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Load rate</a:t>
          </a:r>
        </a:p>
      </dsp:txBody>
      <dsp:txXfrm>
        <a:off x="2590" y="1690349"/>
        <a:ext cx="2526158" cy="702923"/>
      </dsp:txXfrm>
    </dsp:sp>
    <dsp:sp modelId="{F16F0D56-796E-4E47-ACA6-8E9A9ECEDDB3}">
      <dsp:nvSpPr>
        <dsp:cNvPr id="0" name=""/>
        <dsp:cNvSpPr/>
      </dsp:nvSpPr>
      <dsp:spPr>
        <a:xfrm>
          <a:off x="2590" y="2393273"/>
          <a:ext cx="2526158" cy="144369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Records/sec </a:t>
          </a:r>
        </a:p>
        <a:p>
          <a:pPr marL="171450" lvl="1" indent="-171450" algn="l" defTabSz="800100">
            <a:lnSpc>
              <a:spcPct val="90000"/>
            </a:lnSpc>
            <a:spcBef>
              <a:spcPct val="0"/>
            </a:spcBef>
            <a:spcAft>
              <a:spcPct val="15000"/>
            </a:spcAft>
            <a:buChar char="•"/>
          </a:pPr>
          <a:r>
            <a:rPr lang="en-US" sz="1800" kern="1200" dirty="0" err="1"/>
            <a:t>Network+CPU</a:t>
          </a:r>
          <a:endParaRPr lang="en-US" sz="1800" kern="1200" dirty="0"/>
        </a:p>
      </dsp:txBody>
      <dsp:txXfrm>
        <a:off x="2590" y="2393273"/>
        <a:ext cx="2526158" cy="1443698"/>
      </dsp:txXfrm>
    </dsp:sp>
    <dsp:sp modelId="{26ABB66A-EE9B-42F3-8D64-436794F522BA}">
      <dsp:nvSpPr>
        <dsp:cNvPr id="0" name=""/>
        <dsp:cNvSpPr/>
      </dsp:nvSpPr>
      <dsp:spPr>
        <a:xfrm>
          <a:off x="2882412" y="1690349"/>
          <a:ext cx="2526158" cy="702923"/>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Scan/</a:t>
          </a:r>
          <a:r>
            <a:rPr lang="en-US" sz="1800" kern="1200" dirty="0" err="1"/>
            <a:t>Aggregationrate</a:t>
          </a:r>
          <a:endParaRPr lang="en-US" sz="1800" kern="1200" dirty="0"/>
        </a:p>
      </dsp:txBody>
      <dsp:txXfrm>
        <a:off x="2882412" y="1690349"/>
        <a:ext cx="2526158" cy="702923"/>
      </dsp:txXfrm>
    </dsp:sp>
    <dsp:sp modelId="{5CD92ABE-5374-4342-A1EE-0D8E40FD5B43}">
      <dsp:nvSpPr>
        <dsp:cNvPr id="0" name=""/>
        <dsp:cNvSpPr/>
      </dsp:nvSpPr>
      <dsp:spPr>
        <a:xfrm>
          <a:off x="2882412" y="2393273"/>
          <a:ext cx="2526158" cy="144369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Records/sec </a:t>
          </a:r>
          <a:r>
            <a:rPr lang="en-US" sz="1800" kern="1200" dirty="0" err="1"/>
            <a:t>leyendo</a:t>
          </a:r>
          <a:r>
            <a:rPr lang="en-US" sz="1800" kern="1200" dirty="0"/>
            <a:t> </a:t>
          </a:r>
          <a:r>
            <a:rPr lang="en-US" sz="1800" kern="1200" dirty="0" err="1"/>
            <a:t>datos</a:t>
          </a:r>
          <a:endParaRPr lang="en-US" sz="1800" kern="1200" dirty="0"/>
        </a:p>
        <a:p>
          <a:pPr marL="171450" lvl="1" indent="-171450" algn="l" defTabSz="800100">
            <a:lnSpc>
              <a:spcPct val="90000"/>
            </a:lnSpc>
            <a:spcBef>
              <a:spcPct val="0"/>
            </a:spcBef>
            <a:spcAft>
              <a:spcPct val="15000"/>
            </a:spcAft>
            <a:buChar char="•"/>
          </a:pPr>
          <a:r>
            <a:rPr lang="en-US" sz="1800" kern="1200" dirty="0" err="1"/>
            <a:t>Operacion</a:t>
          </a:r>
          <a:r>
            <a:rPr lang="en-US" sz="1800" kern="1200" dirty="0"/>
            <a:t> </a:t>
          </a:r>
          <a:r>
            <a:rPr lang="en-US" sz="1800" kern="1200" dirty="0" err="1"/>
            <a:t>compleja</a:t>
          </a:r>
          <a:endParaRPr lang="en-US" sz="1800" kern="1200" dirty="0"/>
        </a:p>
        <a:p>
          <a:pPr marL="171450" lvl="1" indent="-171450" algn="l" defTabSz="800100">
            <a:lnSpc>
              <a:spcPct val="90000"/>
            </a:lnSpc>
            <a:spcBef>
              <a:spcPct val="0"/>
            </a:spcBef>
            <a:spcAft>
              <a:spcPct val="15000"/>
            </a:spcAft>
            <a:buChar char="•"/>
          </a:pPr>
          <a:r>
            <a:rPr lang="en-US" sz="1800" kern="1200" dirty="0"/>
            <a:t>CPU + IO</a:t>
          </a:r>
        </a:p>
      </dsp:txBody>
      <dsp:txXfrm>
        <a:off x="2882412" y="2393273"/>
        <a:ext cx="2526158" cy="1443698"/>
      </dsp:txXfrm>
    </dsp:sp>
    <dsp:sp modelId="{00316437-F41C-4F96-A392-CB6CE33234DF}">
      <dsp:nvSpPr>
        <dsp:cNvPr id="0" name=""/>
        <dsp:cNvSpPr/>
      </dsp:nvSpPr>
      <dsp:spPr>
        <a:xfrm>
          <a:off x="5762233" y="1690349"/>
          <a:ext cx="2526158" cy="702923"/>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Create Table As Select rate</a:t>
          </a:r>
        </a:p>
      </dsp:txBody>
      <dsp:txXfrm>
        <a:off x="5762233" y="1690349"/>
        <a:ext cx="2526158" cy="702923"/>
      </dsp:txXfrm>
    </dsp:sp>
    <dsp:sp modelId="{98524E38-7CCA-475C-9650-74DAF74D90F5}">
      <dsp:nvSpPr>
        <dsp:cNvPr id="0" name=""/>
        <dsp:cNvSpPr/>
      </dsp:nvSpPr>
      <dsp:spPr>
        <a:xfrm>
          <a:off x="5762233" y="2393273"/>
          <a:ext cx="2526158" cy="144369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err="1"/>
            <a:t>Velocidad</a:t>
          </a:r>
          <a:r>
            <a:rPr lang="en-US" sz="1800" kern="1200" dirty="0"/>
            <a:t> de </a:t>
          </a:r>
          <a:r>
            <a:rPr lang="en-US" sz="1800" kern="1200" dirty="0" err="1"/>
            <a:t>copia</a:t>
          </a:r>
          <a:endParaRPr lang="en-US" sz="1800" kern="1200" dirty="0"/>
        </a:p>
        <a:p>
          <a:pPr marL="171450" lvl="1" indent="-171450" algn="l" defTabSz="800100">
            <a:lnSpc>
              <a:spcPct val="90000"/>
            </a:lnSpc>
            <a:spcBef>
              <a:spcPct val="0"/>
            </a:spcBef>
            <a:spcAft>
              <a:spcPct val="15000"/>
            </a:spcAft>
            <a:buChar char="•"/>
          </a:pPr>
          <a:r>
            <a:rPr lang="en-US" sz="1800" kern="1200" dirty="0"/>
            <a:t>CPU + IO + NETWORK</a:t>
          </a:r>
        </a:p>
      </dsp:txBody>
      <dsp:txXfrm>
        <a:off x="5762233" y="2393273"/>
        <a:ext cx="2526158" cy="14436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50B964-983F-4A16-B7CD-485E9818A616}">
      <dsp:nvSpPr>
        <dsp:cNvPr id="0" name=""/>
        <dsp:cNvSpPr/>
      </dsp:nvSpPr>
      <dsp:spPr>
        <a:xfrm>
          <a:off x="3523029" y="0"/>
          <a:ext cx="1381295" cy="1381505"/>
        </a:xfrm>
        <a:prstGeom prst="circularArrow">
          <a:avLst>
            <a:gd name="adj1" fmla="val 10980"/>
            <a:gd name="adj2" fmla="val 1142322"/>
            <a:gd name="adj3" fmla="val 4500000"/>
            <a:gd name="adj4" fmla="val 10800000"/>
            <a:gd name="adj5" fmla="val 125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E0B283-607E-43A3-A1B8-AB2CB157BABC}">
      <dsp:nvSpPr>
        <dsp:cNvPr id="0" name=""/>
        <dsp:cNvSpPr/>
      </dsp:nvSpPr>
      <dsp:spPr>
        <a:xfrm>
          <a:off x="3828340" y="498765"/>
          <a:ext cx="767559" cy="383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BCP</a:t>
          </a:r>
        </a:p>
      </dsp:txBody>
      <dsp:txXfrm>
        <a:off x="3828340" y="498765"/>
        <a:ext cx="767559" cy="383687"/>
      </dsp:txXfrm>
    </dsp:sp>
    <dsp:sp modelId="{CA00E0D4-8C9C-4CCE-8F8C-1EC8F002C39F}">
      <dsp:nvSpPr>
        <dsp:cNvPr id="0" name=""/>
        <dsp:cNvSpPr/>
      </dsp:nvSpPr>
      <dsp:spPr>
        <a:xfrm>
          <a:off x="3139379" y="793777"/>
          <a:ext cx="1381295" cy="1381505"/>
        </a:xfrm>
        <a:prstGeom prst="leftCircularArrow">
          <a:avLst>
            <a:gd name="adj1" fmla="val 10980"/>
            <a:gd name="adj2" fmla="val 1142322"/>
            <a:gd name="adj3" fmla="val 6300000"/>
            <a:gd name="adj4" fmla="val 18900000"/>
            <a:gd name="adj5" fmla="val 12500"/>
          </a:avLst>
        </a:prstGeom>
        <a:solidFill>
          <a:schemeClr val="accent5">
            <a:hueOff val="1248622"/>
            <a:satOff val="18189"/>
            <a:lumOff val="686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8F273B7-2CF0-4176-83BD-063895C68D48}">
      <dsp:nvSpPr>
        <dsp:cNvPr id="0" name=""/>
        <dsp:cNvSpPr/>
      </dsp:nvSpPr>
      <dsp:spPr>
        <a:xfrm>
          <a:off x="3446247" y="1297134"/>
          <a:ext cx="767559" cy="383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SSIS</a:t>
          </a:r>
        </a:p>
      </dsp:txBody>
      <dsp:txXfrm>
        <a:off x="3446247" y="1297134"/>
        <a:ext cx="767559" cy="383687"/>
      </dsp:txXfrm>
    </dsp:sp>
    <dsp:sp modelId="{EF1255A4-1D1E-4849-B441-C68E0529B42A}">
      <dsp:nvSpPr>
        <dsp:cNvPr id="0" name=""/>
        <dsp:cNvSpPr/>
      </dsp:nvSpPr>
      <dsp:spPr>
        <a:xfrm>
          <a:off x="3621341" y="1682544"/>
          <a:ext cx="1186746" cy="1187222"/>
        </a:xfrm>
        <a:prstGeom prst="blockArc">
          <a:avLst>
            <a:gd name="adj1" fmla="val 13500000"/>
            <a:gd name="adj2" fmla="val 10800000"/>
            <a:gd name="adj3" fmla="val 12740"/>
          </a:avLst>
        </a:prstGeom>
        <a:solidFill>
          <a:schemeClr val="accent5">
            <a:hueOff val="2497244"/>
            <a:satOff val="36378"/>
            <a:lumOff val="1372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CBC914-7A09-4A46-9AB6-7DD7E26E4257}">
      <dsp:nvSpPr>
        <dsp:cNvPr id="0" name=""/>
        <dsp:cNvSpPr/>
      </dsp:nvSpPr>
      <dsp:spPr>
        <a:xfrm>
          <a:off x="3830156" y="2096651"/>
          <a:ext cx="767559" cy="383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err="1"/>
            <a:t>Polybase</a:t>
          </a:r>
          <a:endParaRPr lang="en-US" sz="1500" kern="1200" dirty="0"/>
        </a:p>
      </dsp:txBody>
      <dsp:txXfrm>
        <a:off x="3830156" y="2096651"/>
        <a:ext cx="767559" cy="38368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882458-6335-475B-8CBB-17FC9908EAAB}">
      <dsp:nvSpPr>
        <dsp:cNvPr id="0" name=""/>
        <dsp:cNvSpPr/>
      </dsp:nvSpPr>
      <dsp:spPr>
        <a:xfrm>
          <a:off x="8017411" y="1165717"/>
          <a:ext cx="2391902" cy="2392025"/>
        </a:xfrm>
        <a:prstGeom prst="ellipse">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200EB5-55E7-4579-A486-6AA469967BAC}">
      <dsp:nvSpPr>
        <dsp:cNvPr id="0" name=""/>
        <dsp:cNvSpPr/>
      </dsp:nvSpPr>
      <dsp:spPr>
        <a:xfrm>
          <a:off x="8097415" y="1245465"/>
          <a:ext cx="2232921" cy="2232528"/>
        </a:xfrm>
        <a:prstGeom prst="ellipse">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err="1"/>
            <a:t>Pruebas</a:t>
          </a:r>
          <a:r>
            <a:rPr lang="en-US" sz="2400" kern="1200" dirty="0"/>
            <a:t> y </a:t>
          </a:r>
          <a:r>
            <a:rPr lang="en-US" sz="2400" kern="1200" dirty="0" err="1"/>
            <a:t>mediciones</a:t>
          </a:r>
          <a:endParaRPr lang="en-US" sz="2400" kern="1200" dirty="0"/>
        </a:p>
      </dsp:txBody>
      <dsp:txXfrm>
        <a:off x="8416404" y="1564458"/>
        <a:ext cx="1594943" cy="1594543"/>
      </dsp:txXfrm>
    </dsp:sp>
    <dsp:sp modelId="{33FE575A-FE08-4470-A149-1F36559D3736}">
      <dsp:nvSpPr>
        <dsp:cNvPr id="0" name=""/>
        <dsp:cNvSpPr/>
      </dsp:nvSpPr>
      <dsp:spPr>
        <a:xfrm>
          <a:off x="8097415" y="3601813"/>
          <a:ext cx="2232921" cy="13112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171450" lvl="1" indent="-171450" algn="l" defTabSz="755650">
            <a:lnSpc>
              <a:spcPct val="90000"/>
            </a:lnSpc>
            <a:spcBef>
              <a:spcPct val="0"/>
            </a:spcBef>
            <a:spcAft>
              <a:spcPct val="15000"/>
            </a:spcAft>
            <a:buChar char="•"/>
          </a:pPr>
          <a:r>
            <a:rPr lang="en-US" sz="1700" kern="1200" dirty="0" err="1"/>
            <a:t>Empezar</a:t>
          </a:r>
          <a:r>
            <a:rPr lang="en-US" sz="1700" kern="1200" dirty="0"/>
            <a:t> en 400DTW</a:t>
          </a:r>
        </a:p>
        <a:p>
          <a:pPr marL="171450" lvl="1" indent="-171450" algn="l" defTabSz="755650">
            <a:lnSpc>
              <a:spcPct val="90000"/>
            </a:lnSpc>
            <a:spcBef>
              <a:spcPct val="0"/>
            </a:spcBef>
            <a:spcAft>
              <a:spcPct val="15000"/>
            </a:spcAft>
            <a:buChar char="•"/>
          </a:pPr>
          <a:r>
            <a:rPr lang="en-US" sz="1700" kern="1200" dirty="0" err="1"/>
            <a:t>Probar</a:t>
          </a:r>
          <a:r>
            <a:rPr lang="en-US" sz="1700" kern="1200" dirty="0"/>
            <a:t> con 1000DTW</a:t>
          </a:r>
        </a:p>
      </dsp:txBody>
      <dsp:txXfrm>
        <a:off x="8097415" y="3601813"/>
        <a:ext cx="2232921" cy="1311227"/>
      </dsp:txXfrm>
    </dsp:sp>
    <dsp:sp modelId="{22942DF9-41E8-46DF-9B8B-6B89094EB9C4}">
      <dsp:nvSpPr>
        <dsp:cNvPr id="0" name=""/>
        <dsp:cNvSpPr/>
      </dsp:nvSpPr>
      <dsp:spPr>
        <a:xfrm rot="2700000">
          <a:off x="5535228" y="1165548"/>
          <a:ext cx="2391942" cy="2391942"/>
        </a:xfrm>
        <a:prstGeom prst="teardrop">
          <a:avLst>
            <a:gd name="adj" fmla="val 100000"/>
          </a:avLst>
        </a:prstGeom>
        <a:solidFill>
          <a:schemeClr val="accent3">
            <a:hueOff val="3452305"/>
            <a:satOff val="33333"/>
            <a:lumOff val="-196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A075C4-FCAF-45B8-A7E2-22ED50AAC799}">
      <dsp:nvSpPr>
        <dsp:cNvPr id="0" name=""/>
        <dsp:cNvSpPr/>
      </dsp:nvSpPr>
      <dsp:spPr>
        <a:xfrm>
          <a:off x="5625508" y="1245465"/>
          <a:ext cx="2232921" cy="2232528"/>
        </a:xfrm>
        <a:prstGeom prst="ellipse">
          <a:avLst/>
        </a:prstGeom>
        <a:solidFill>
          <a:schemeClr val="lt1">
            <a:alpha val="90000"/>
            <a:hueOff val="0"/>
            <a:satOff val="0"/>
            <a:lumOff val="0"/>
            <a:alphaOff val="0"/>
          </a:schemeClr>
        </a:solidFill>
        <a:ln w="10795" cap="flat" cmpd="sng" algn="ctr">
          <a:solidFill>
            <a:schemeClr val="accent3">
              <a:hueOff val="3452305"/>
              <a:satOff val="33333"/>
              <a:lumOff val="-196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err="1"/>
            <a:t>Cambio</a:t>
          </a:r>
          <a:r>
            <a:rPr lang="en-US" sz="2400" kern="1200" dirty="0"/>
            <a:t> ETL a ELT</a:t>
          </a:r>
        </a:p>
      </dsp:txBody>
      <dsp:txXfrm>
        <a:off x="5944497" y="1564458"/>
        <a:ext cx="1594943" cy="1594543"/>
      </dsp:txXfrm>
    </dsp:sp>
    <dsp:sp modelId="{03950451-738C-4866-9B32-2DB5D74C8EA4}">
      <dsp:nvSpPr>
        <dsp:cNvPr id="0" name=""/>
        <dsp:cNvSpPr/>
      </dsp:nvSpPr>
      <dsp:spPr>
        <a:xfrm>
          <a:off x="5625508" y="3601813"/>
          <a:ext cx="2232921" cy="13112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171450" lvl="1" indent="-171450" algn="l" defTabSz="755650">
            <a:lnSpc>
              <a:spcPct val="90000"/>
            </a:lnSpc>
            <a:spcBef>
              <a:spcPct val="0"/>
            </a:spcBef>
            <a:spcAft>
              <a:spcPct val="15000"/>
            </a:spcAft>
            <a:buChar char="•"/>
          </a:pPr>
          <a:r>
            <a:rPr lang="en-US" sz="1700" kern="1200" dirty="0" err="1"/>
            <a:t>Fuera</a:t>
          </a:r>
          <a:r>
            <a:rPr lang="en-US" sz="1700" kern="1200" dirty="0"/>
            <a:t> SSIS</a:t>
          </a:r>
        </a:p>
        <a:p>
          <a:pPr marL="171450" lvl="1" indent="-171450" algn="l" defTabSz="755650">
            <a:lnSpc>
              <a:spcPct val="90000"/>
            </a:lnSpc>
            <a:spcBef>
              <a:spcPct val="0"/>
            </a:spcBef>
            <a:spcAft>
              <a:spcPct val="15000"/>
            </a:spcAft>
            <a:buChar char="•"/>
          </a:pPr>
          <a:r>
            <a:rPr lang="en-US" sz="1700" kern="1200" dirty="0" err="1"/>
            <a:t>PowerBI</a:t>
          </a:r>
          <a:r>
            <a:rPr lang="en-US" sz="1700" kern="1200" dirty="0"/>
            <a:t>/Reporting</a:t>
          </a:r>
        </a:p>
      </dsp:txBody>
      <dsp:txXfrm>
        <a:off x="5625508" y="3601813"/>
        <a:ext cx="2232921" cy="1311227"/>
      </dsp:txXfrm>
    </dsp:sp>
    <dsp:sp modelId="{46D6A36E-287F-477B-B058-991D5309CC21}">
      <dsp:nvSpPr>
        <dsp:cNvPr id="0" name=""/>
        <dsp:cNvSpPr/>
      </dsp:nvSpPr>
      <dsp:spPr>
        <a:xfrm rot="2700000">
          <a:off x="3073579" y="1165548"/>
          <a:ext cx="2391942" cy="2391942"/>
        </a:xfrm>
        <a:prstGeom prst="teardrop">
          <a:avLst>
            <a:gd name="adj" fmla="val 100000"/>
          </a:avLst>
        </a:prstGeom>
        <a:solidFill>
          <a:schemeClr val="accent3">
            <a:hueOff val="6904610"/>
            <a:satOff val="66667"/>
            <a:lumOff val="-392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92A078-A084-42E6-8651-DAF207A51FA3}">
      <dsp:nvSpPr>
        <dsp:cNvPr id="0" name=""/>
        <dsp:cNvSpPr/>
      </dsp:nvSpPr>
      <dsp:spPr>
        <a:xfrm>
          <a:off x="3153602" y="1245465"/>
          <a:ext cx="2232921" cy="2232528"/>
        </a:xfrm>
        <a:prstGeom prst="ellipse">
          <a:avLst/>
        </a:prstGeom>
        <a:solidFill>
          <a:schemeClr val="lt1">
            <a:alpha val="90000"/>
            <a:hueOff val="0"/>
            <a:satOff val="0"/>
            <a:lumOff val="0"/>
            <a:alphaOff val="0"/>
          </a:schemeClr>
        </a:solidFill>
        <a:ln w="10795" cap="flat" cmpd="sng" algn="ctr">
          <a:solidFill>
            <a:schemeClr val="accent3">
              <a:hueOff val="6904610"/>
              <a:satOff val="66667"/>
              <a:lumOff val="-39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Patron de </a:t>
          </a:r>
          <a:r>
            <a:rPr lang="en-US" sz="2400" kern="1200" dirty="0" err="1"/>
            <a:t>subida</a:t>
          </a:r>
          <a:endParaRPr lang="en-US" sz="2400" kern="1200" dirty="0"/>
        </a:p>
      </dsp:txBody>
      <dsp:txXfrm>
        <a:off x="3472591" y="1564458"/>
        <a:ext cx="1594943" cy="1594543"/>
      </dsp:txXfrm>
    </dsp:sp>
    <dsp:sp modelId="{3F7DED1A-C2CD-474B-BE9E-371F0E4079D3}">
      <dsp:nvSpPr>
        <dsp:cNvPr id="0" name=""/>
        <dsp:cNvSpPr/>
      </dsp:nvSpPr>
      <dsp:spPr>
        <a:xfrm>
          <a:off x="3153602" y="3601813"/>
          <a:ext cx="2232921" cy="13112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171450" lvl="1" indent="-171450" algn="l" defTabSz="755650">
            <a:lnSpc>
              <a:spcPct val="90000"/>
            </a:lnSpc>
            <a:spcBef>
              <a:spcPct val="0"/>
            </a:spcBef>
            <a:spcAft>
              <a:spcPct val="15000"/>
            </a:spcAft>
            <a:buChar char="•"/>
          </a:pPr>
          <a:r>
            <a:rPr lang="en-US" sz="1700" kern="1200" dirty="0" err="1"/>
            <a:t>Marcas</a:t>
          </a:r>
          <a:r>
            <a:rPr lang="en-US" sz="1700" kern="1200" dirty="0"/>
            <a:t> de </a:t>
          </a:r>
          <a:r>
            <a:rPr lang="en-US" sz="1700" kern="1200" dirty="0" err="1"/>
            <a:t>cambios</a:t>
          </a:r>
          <a:endParaRPr lang="en-US" sz="1700" kern="1200" dirty="0"/>
        </a:p>
        <a:p>
          <a:pPr marL="171450" lvl="1" indent="-171450" algn="l" defTabSz="755650">
            <a:lnSpc>
              <a:spcPct val="90000"/>
            </a:lnSpc>
            <a:spcBef>
              <a:spcPct val="0"/>
            </a:spcBef>
            <a:spcAft>
              <a:spcPct val="15000"/>
            </a:spcAft>
            <a:buChar char="•"/>
          </a:pPr>
          <a:r>
            <a:rPr lang="en-US" sz="1700" kern="1200" dirty="0" err="1"/>
            <a:t>OnPrem</a:t>
          </a:r>
          <a:r>
            <a:rPr lang="en-US" sz="1700" kern="1200" dirty="0"/>
            <a:t> a SQLDW</a:t>
          </a:r>
        </a:p>
      </dsp:txBody>
      <dsp:txXfrm>
        <a:off x="3153602" y="3601813"/>
        <a:ext cx="2232921" cy="1311227"/>
      </dsp:txXfrm>
    </dsp:sp>
    <dsp:sp modelId="{0941C416-796D-4653-B87D-9EE0188655F8}">
      <dsp:nvSpPr>
        <dsp:cNvPr id="0" name=""/>
        <dsp:cNvSpPr/>
      </dsp:nvSpPr>
      <dsp:spPr>
        <a:xfrm rot="2700000">
          <a:off x="601672" y="1165548"/>
          <a:ext cx="2391942" cy="2391942"/>
        </a:xfrm>
        <a:prstGeom prst="teardrop">
          <a:avLst>
            <a:gd name="adj" fmla="val 100000"/>
          </a:avLst>
        </a:prstGeom>
        <a:solidFill>
          <a:schemeClr val="accent3">
            <a:hueOff val="10356915"/>
            <a:satOff val="100000"/>
            <a:lumOff val="-588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4561D0D-C99F-4AAC-9E2C-BD32B979856C}">
      <dsp:nvSpPr>
        <dsp:cNvPr id="0" name=""/>
        <dsp:cNvSpPr/>
      </dsp:nvSpPr>
      <dsp:spPr>
        <a:xfrm>
          <a:off x="681695" y="1245465"/>
          <a:ext cx="2232921" cy="2232528"/>
        </a:xfrm>
        <a:prstGeom prst="ellipse">
          <a:avLst/>
        </a:prstGeom>
        <a:solidFill>
          <a:schemeClr val="lt1">
            <a:alpha val="90000"/>
            <a:hueOff val="0"/>
            <a:satOff val="0"/>
            <a:lumOff val="0"/>
            <a:alphaOff val="0"/>
          </a:schemeClr>
        </a:solidFill>
        <a:ln w="10795" cap="flat" cmpd="sng" algn="ctr">
          <a:solidFill>
            <a:schemeClr val="accent3">
              <a:hueOff val="10356915"/>
              <a:satOff val="100000"/>
              <a:lumOff val="-588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err="1"/>
            <a:t>Carga</a:t>
          </a:r>
          <a:r>
            <a:rPr lang="en-US" sz="2400" kern="1200" dirty="0"/>
            <a:t> de </a:t>
          </a:r>
          <a:r>
            <a:rPr lang="en-US" sz="2400" kern="1200" dirty="0" err="1"/>
            <a:t>datos</a:t>
          </a:r>
          <a:endParaRPr lang="en-US" sz="2400" kern="1200" dirty="0"/>
        </a:p>
      </dsp:txBody>
      <dsp:txXfrm>
        <a:off x="1000684" y="1564458"/>
        <a:ext cx="1594943" cy="1594543"/>
      </dsp:txXfrm>
    </dsp:sp>
    <dsp:sp modelId="{E5686F3B-1A56-4641-851D-44C548EA0C49}">
      <dsp:nvSpPr>
        <dsp:cNvPr id="0" name=""/>
        <dsp:cNvSpPr/>
      </dsp:nvSpPr>
      <dsp:spPr>
        <a:xfrm>
          <a:off x="681695" y="3601813"/>
          <a:ext cx="2232921" cy="13112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171450" lvl="1" indent="-171450" algn="l" defTabSz="755650">
            <a:lnSpc>
              <a:spcPct val="90000"/>
            </a:lnSpc>
            <a:spcBef>
              <a:spcPct val="0"/>
            </a:spcBef>
            <a:spcAft>
              <a:spcPct val="15000"/>
            </a:spcAft>
            <a:buChar char="•"/>
          </a:pPr>
          <a:r>
            <a:rPr lang="en-US" sz="1700" kern="1200" dirty="0" err="1"/>
            <a:t>Ajustes</a:t>
          </a:r>
          <a:r>
            <a:rPr lang="en-US" sz="1700" kern="1200" dirty="0"/>
            <a:t> del </a:t>
          </a:r>
          <a:r>
            <a:rPr lang="en-US" sz="1700" kern="1200" dirty="0" err="1"/>
            <a:t>modelo</a:t>
          </a:r>
          <a:endParaRPr lang="en-US" sz="1700" kern="1200" dirty="0"/>
        </a:p>
      </dsp:txBody>
      <dsp:txXfrm>
        <a:off x="681695" y="3601813"/>
        <a:ext cx="2232921" cy="131122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65F9DC-2C74-4033-A18C-2861F8740DAD}">
      <dsp:nvSpPr>
        <dsp:cNvPr id="0" name=""/>
        <dsp:cNvSpPr/>
      </dsp:nvSpPr>
      <dsp:spPr>
        <a:xfrm>
          <a:off x="541420" y="303"/>
          <a:ext cx="2029361" cy="99785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err="1"/>
            <a:t>Pausa</a:t>
          </a:r>
          <a:r>
            <a:rPr lang="en-US" sz="2800" kern="1200" dirty="0"/>
            <a:t> </a:t>
          </a:r>
          <a:r>
            <a:rPr lang="en-US" sz="2800" kern="1200" dirty="0" err="1"/>
            <a:t>tu</a:t>
          </a:r>
          <a:r>
            <a:rPr lang="en-US" sz="2800" kern="1200" dirty="0"/>
            <a:t> SQLDW</a:t>
          </a:r>
        </a:p>
      </dsp:txBody>
      <dsp:txXfrm>
        <a:off x="570646" y="29529"/>
        <a:ext cx="1970909" cy="939400"/>
      </dsp:txXfrm>
    </dsp:sp>
    <dsp:sp modelId="{CA85E0A1-2CA4-4078-B142-F3B4C7807F1D}">
      <dsp:nvSpPr>
        <dsp:cNvPr id="0" name=""/>
        <dsp:cNvSpPr/>
      </dsp:nvSpPr>
      <dsp:spPr>
        <a:xfrm>
          <a:off x="744357" y="998155"/>
          <a:ext cx="202936" cy="781020"/>
        </a:xfrm>
        <a:custGeom>
          <a:avLst/>
          <a:gdLst/>
          <a:ahLst/>
          <a:cxnLst/>
          <a:rect l="0" t="0" r="0" b="0"/>
          <a:pathLst>
            <a:path>
              <a:moveTo>
                <a:pt x="0" y="0"/>
              </a:moveTo>
              <a:lnTo>
                <a:pt x="0" y="781020"/>
              </a:lnTo>
              <a:lnTo>
                <a:pt x="202936" y="78102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234231B-BE0B-49A3-A165-0A0A4E866A5F}">
      <dsp:nvSpPr>
        <dsp:cNvPr id="0" name=""/>
        <dsp:cNvSpPr/>
      </dsp:nvSpPr>
      <dsp:spPr>
        <a:xfrm>
          <a:off x="947293" y="1258495"/>
          <a:ext cx="1666176" cy="1041360"/>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err="1"/>
            <a:t>Ahorrarás</a:t>
          </a:r>
          <a:r>
            <a:rPr lang="en-US" sz="1600" kern="1200" dirty="0"/>
            <a:t> </a:t>
          </a:r>
          <a:r>
            <a:rPr lang="en-US" sz="1600" kern="1200" dirty="0" err="1"/>
            <a:t>dinero</a:t>
          </a:r>
          <a:endParaRPr lang="en-US" sz="1600" kern="1200" dirty="0"/>
        </a:p>
      </dsp:txBody>
      <dsp:txXfrm>
        <a:off x="977793" y="1288995"/>
        <a:ext cx="1605176" cy="980360"/>
      </dsp:txXfrm>
    </dsp:sp>
    <dsp:sp modelId="{32A72C74-5ADE-46F6-B626-85DCCFFA9922}">
      <dsp:nvSpPr>
        <dsp:cNvPr id="0" name=""/>
        <dsp:cNvSpPr/>
      </dsp:nvSpPr>
      <dsp:spPr>
        <a:xfrm>
          <a:off x="744357" y="998155"/>
          <a:ext cx="202936" cy="2082721"/>
        </a:xfrm>
        <a:custGeom>
          <a:avLst/>
          <a:gdLst/>
          <a:ahLst/>
          <a:cxnLst/>
          <a:rect l="0" t="0" r="0" b="0"/>
          <a:pathLst>
            <a:path>
              <a:moveTo>
                <a:pt x="0" y="0"/>
              </a:moveTo>
              <a:lnTo>
                <a:pt x="0" y="2082721"/>
              </a:lnTo>
              <a:lnTo>
                <a:pt x="202936" y="208272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4CD93F4-2287-4796-82AE-0DD729C42796}">
      <dsp:nvSpPr>
        <dsp:cNvPr id="0" name=""/>
        <dsp:cNvSpPr/>
      </dsp:nvSpPr>
      <dsp:spPr>
        <a:xfrm>
          <a:off x="947293" y="2560196"/>
          <a:ext cx="1666176" cy="1041360"/>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err="1"/>
            <a:t>Puedes</a:t>
          </a:r>
          <a:r>
            <a:rPr lang="en-US" sz="1600" b="1" kern="1200" dirty="0"/>
            <a:t> </a:t>
          </a:r>
          <a:r>
            <a:rPr lang="en-US" sz="1600" b="1" kern="1200" dirty="0" err="1"/>
            <a:t>seguir</a:t>
          </a:r>
          <a:r>
            <a:rPr lang="en-US" sz="1600" b="1" kern="1200" dirty="0"/>
            <a:t> </a:t>
          </a:r>
          <a:r>
            <a:rPr lang="en-US" sz="1600" b="1" kern="1200" dirty="0" err="1"/>
            <a:t>subiendo</a:t>
          </a:r>
          <a:r>
            <a:rPr lang="en-US" sz="1600" b="1" kern="1200" dirty="0"/>
            <a:t> </a:t>
          </a:r>
          <a:r>
            <a:rPr lang="en-US" sz="1600" b="1" kern="1200" dirty="0" err="1"/>
            <a:t>datos</a:t>
          </a:r>
          <a:r>
            <a:rPr lang="en-US" sz="1600" b="1" kern="1200" dirty="0"/>
            <a:t> </a:t>
          </a:r>
          <a:r>
            <a:rPr lang="en-US" sz="1600" kern="1200" dirty="0"/>
            <a:t>con </a:t>
          </a:r>
          <a:r>
            <a:rPr lang="en-US" sz="1600" kern="1200" dirty="0" err="1"/>
            <a:t>Polybase</a:t>
          </a:r>
          <a:endParaRPr lang="en-US" sz="1600" kern="1200" dirty="0"/>
        </a:p>
      </dsp:txBody>
      <dsp:txXfrm>
        <a:off x="977793" y="2590696"/>
        <a:ext cx="1605176" cy="9803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0E6CD6-9EA1-4E86-8997-7E854FFB8123}">
      <dsp:nvSpPr>
        <dsp:cNvPr id="0" name=""/>
        <dsp:cNvSpPr/>
      </dsp:nvSpPr>
      <dsp:spPr>
        <a:xfrm>
          <a:off x="-6201817" y="-948787"/>
          <a:ext cx="7382388" cy="7382388"/>
        </a:xfrm>
        <a:prstGeom prst="blockArc">
          <a:avLst>
            <a:gd name="adj1" fmla="val 18900000"/>
            <a:gd name="adj2" fmla="val 2700000"/>
            <a:gd name="adj3" fmla="val 293"/>
          </a:avLst>
        </a:prstGeom>
        <a:noFill/>
        <a:ln w="1079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0983525-3B43-47A0-B28B-A7CB6201C3FB}">
      <dsp:nvSpPr>
        <dsp:cNvPr id="0" name=""/>
        <dsp:cNvSpPr/>
      </dsp:nvSpPr>
      <dsp:spPr>
        <a:xfrm>
          <a:off x="515829" y="342691"/>
          <a:ext cx="7697526" cy="685821"/>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4370"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err="1"/>
            <a:t>Diseña</a:t>
          </a:r>
          <a:r>
            <a:rPr lang="en-US" sz="2800" kern="1200" dirty="0"/>
            <a:t> </a:t>
          </a:r>
          <a:r>
            <a:rPr lang="en-US" sz="2800" kern="1200" dirty="0" err="1"/>
            <a:t>pensando</a:t>
          </a:r>
          <a:r>
            <a:rPr lang="en-US" sz="2800" kern="1200" dirty="0"/>
            <a:t> en </a:t>
          </a:r>
          <a:r>
            <a:rPr lang="en-US" sz="2800" kern="1200" dirty="0" err="1"/>
            <a:t>distribucion</a:t>
          </a:r>
          <a:r>
            <a:rPr lang="en-US" sz="2800" kern="1200" dirty="0"/>
            <a:t> de </a:t>
          </a:r>
          <a:r>
            <a:rPr lang="en-US" sz="2800" kern="1200" dirty="0" err="1"/>
            <a:t>datos</a:t>
          </a:r>
          <a:endParaRPr lang="en-US" sz="2800" kern="1200" dirty="0"/>
        </a:p>
      </dsp:txBody>
      <dsp:txXfrm>
        <a:off x="515829" y="342691"/>
        <a:ext cx="7697526" cy="685821"/>
      </dsp:txXfrm>
    </dsp:sp>
    <dsp:sp modelId="{A95E931C-506F-4BDA-B019-5654D9B4B1AD}">
      <dsp:nvSpPr>
        <dsp:cNvPr id="0" name=""/>
        <dsp:cNvSpPr/>
      </dsp:nvSpPr>
      <dsp:spPr>
        <a:xfrm>
          <a:off x="87191" y="256963"/>
          <a:ext cx="857276" cy="857276"/>
        </a:xfrm>
        <a:prstGeom prst="ellipse">
          <a:avLst/>
        </a:prstGeom>
        <a:solidFill>
          <a:schemeClr val="lt1">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00D482D-6082-42EF-92B8-06AACE71189C}">
      <dsp:nvSpPr>
        <dsp:cNvPr id="0" name=""/>
        <dsp:cNvSpPr/>
      </dsp:nvSpPr>
      <dsp:spPr>
        <a:xfrm>
          <a:off x="1007269" y="1371093"/>
          <a:ext cx="7206086" cy="685821"/>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4370"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err="1"/>
            <a:t>Crea</a:t>
          </a:r>
          <a:r>
            <a:rPr lang="en-US" sz="2800" kern="1200" dirty="0"/>
            <a:t> </a:t>
          </a:r>
          <a:r>
            <a:rPr lang="en-US" sz="2800" kern="1200" dirty="0" err="1"/>
            <a:t>estadísticas</a:t>
          </a:r>
          <a:r>
            <a:rPr lang="en-US" sz="2800" kern="1200" dirty="0"/>
            <a:t> </a:t>
          </a:r>
          <a:r>
            <a:rPr lang="en-US" sz="2800" kern="1200" dirty="0" err="1"/>
            <a:t>tras</a:t>
          </a:r>
          <a:r>
            <a:rPr lang="en-US" sz="2800" kern="1200" dirty="0"/>
            <a:t> CREATE TABLE</a:t>
          </a:r>
        </a:p>
      </dsp:txBody>
      <dsp:txXfrm>
        <a:off x="1007269" y="1371093"/>
        <a:ext cx="7206086" cy="685821"/>
      </dsp:txXfrm>
    </dsp:sp>
    <dsp:sp modelId="{BCCE9B2F-9945-4E9D-8DEC-23BFA70DB1A7}">
      <dsp:nvSpPr>
        <dsp:cNvPr id="0" name=""/>
        <dsp:cNvSpPr/>
      </dsp:nvSpPr>
      <dsp:spPr>
        <a:xfrm>
          <a:off x="578631" y="1285365"/>
          <a:ext cx="857276" cy="857276"/>
        </a:xfrm>
        <a:prstGeom prst="ellipse">
          <a:avLst/>
        </a:prstGeom>
        <a:solidFill>
          <a:schemeClr val="lt1">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18391D1-9F27-48F4-8B18-485C463A2413}">
      <dsp:nvSpPr>
        <dsp:cNvPr id="0" name=""/>
        <dsp:cNvSpPr/>
      </dsp:nvSpPr>
      <dsp:spPr>
        <a:xfrm>
          <a:off x="1158101" y="2399495"/>
          <a:ext cx="7055254" cy="685821"/>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4370"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err="1"/>
            <a:t>Actualiza</a:t>
          </a:r>
          <a:r>
            <a:rPr lang="en-US" sz="2800" kern="1200" dirty="0"/>
            <a:t> </a:t>
          </a:r>
          <a:r>
            <a:rPr lang="en-US" sz="2800" kern="1200" dirty="0" err="1"/>
            <a:t>estadísticas</a:t>
          </a:r>
          <a:r>
            <a:rPr lang="en-US" sz="2800" kern="1200" dirty="0"/>
            <a:t> </a:t>
          </a:r>
          <a:r>
            <a:rPr lang="en-US" sz="2800" kern="1200" dirty="0" err="1"/>
            <a:t>tras</a:t>
          </a:r>
          <a:r>
            <a:rPr lang="en-US" sz="2800" kern="1200" dirty="0"/>
            <a:t> </a:t>
          </a:r>
          <a:r>
            <a:rPr lang="en-US" sz="2800" kern="1200" dirty="0" err="1"/>
            <a:t>carga</a:t>
          </a:r>
          <a:r>
            <a:rPr lang="en-US" sz="2800" kern="1200" dirty="0"/>
            <a:t> de </a:t>
          </a:r>
          <a:r>
            <a:rPr lang="en-US" sz="2800" kern="1200" dirty="0" err="1"/>
            <a:t>datos</a:t>
          </a:r>
          <a:endParaRPr lang="en-US" sz="2800" kern="1200" dirty="0"/>
        </a:p>
      </dsp:txBody>
      <dsp:txXfrm>
        <a:off x="1158101" y="2399495"/>
        <a:ext cx="7055254" cy="685821"/>
      </dsp:txXfrm>
    </dsp:sp>
    <dsp:sp modelId="{91BA2744-8954-48D0-9D7A-C228BA726117}">
      <dsp:nvSpPr>
        <dsp:cNvPr id="0" name=""/>
        <dsp:cNvSpPr/>
      </dsp:nvSpPr>
      <dsp:spPr>
        <a:xfrm>
          <a:off x="729463" y="2313768"/>
          <a:ext cx="857276" cy="857276"/>
        </a:xfrm>
        <a:prstGeom prst="ellipse">
          <a:avLst/>
        </a:prstGeom>
        <a:solidFill>
          <a:schemeClr val="lt1">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3D0C65-2633-4D55-BF5D-0AD1CD607740}">
      <dsp:nvSpPr>
        <dsp:cNvPr id="0" name=""/>
        <dsp:cNvSpPr/>
      </dsp:nvSpPr>
      <dsp:spPr>
        <a:xfrm>
          <a:off x="1007269" y="3427898"/>
          <a:ext cx="7206086" cy="685821"/>
        </a:xfrm>
        <a:prstGeom prst="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4370"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err="1"/>
            <a:t>Particiona</a:t>
          </a:r>
          <a:r>
            <a:rPr lang="en-US" sz="2800" kern="1200" dirty="0"/>
            <a:t> </a:t>
          </a:r>
          <a:r>
            <a:rPr lang="en-US" sz="2800" kern="1200" dirty="0" err="1"/>
            <a:t>tus</a:t>
          </a:r>
          <a:r>
            <a:rPr lang="en-US" sz="2800" kern="1200" dirty="0"/>
            <a:t> </a:t>
          </a:r>
          <a:r>
            <a:rPr lang="en-US" sz="2800" kern="1200" dirty="0" err="1"/>
            <a:t>objetos</a:t>
          </a:r>
          <a:endParaRPr lang="en-US" sz="2800" kern="1200" dirty="0"/>
        </a:p>
      </dsp:txBody>
      <dsp:txXfrm>
        <a:off x="1007269" y="3427898"/>
        <a:ext cx="7206086" cy="685821"/>
      </dsp:txXfrm>
    </dsp:sp>
    <dsp:sp modelId="{2B642648-6C86-450E-89FA-6B56771172EB}">
      <dsp:nvSpPr>
        <dsp:cNvPr id="0" name=""/>
        <dsp:cNvSpPr/>
      </dsp:nvSpPr>
      <dsp:spPr>
        <a:xfrm>
          <a:off x="578631" y="3342170"/>
          <a:ext cx="857276" cy="857276"/>
        </a:xfrm>
        <a:prstGeom prst="ellipse">
          <a:avLst/>
        </a:prstGeom>
        <a:solidFill>
          <a:schemeClr val="lt1">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C8E578A-9ABC-40C9-943F-C5166C9D9E5D}">
      <dsp:nvSpPr>
        <dsp:cNvPr id="0" name=""/>
        <dsp:cNvSpPr/>
      </dsp:nvSpPr>
      <dsp:spPr>
        <a:xfrm>
          <a:off x="515829" y="4456300"/>
          <a:ext cx="7697526" cy="685821"/>
        </a:xfrm>
        <a:prstGeom prst="rect">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4370"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err="1"/>
            <a:t>Comienza</a:t>
          </a:r>
          <a:r>
            <a:rPr lang="en-US" sz="2800" kern="1200" dirty="0"/>
            <a:t> por DTW 300</a:t>
          </a:r>
        </a:p>
      </dsp:txBody>
      <dsp:txXfrm>
        <a:off x="515829" y="4456300"/>
        <a:ext cx="7697526" cy="685821"/>
      </dsp:txXfrm>
    </dsp:sp>
    <dsp:sp modelId="{B74580A1-90E0-4CA2-BBB6-E19332E9D5B0}">
      <dsp:nvSpPr>
        <dsp:cNvPr id="0" name=""/>
        <dsp:cNvSpPr/>
      </dsp:nvSpPr>
      <dsp:spPr>
        <a:xfrm>
          <a:off x="87191" y="4370573"/>
          <a:ext cx="857276" cy="857276"/>
        </a:xfrm>
        <a:prstGeom prst="ellipse">
          <a:avLst/>
        </a:prstGeom>
        <a:solidFill>
          <a:schemeClr val="lt1">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CF6F2-7F62-4F3B-AFEE-41EC0B927C61}">
      <dsp:nvSpPr>
        <dsp:cNvPr id="0" name=""/>
        <dsp:cNvSpPr/>
      </dsp:nvSpPr>
      <dsp:spPr>
        <a:xfrm>
          <a:off x="2997789" y="1947"/>
          <a:ext cx="2295403" cy="1147701"/>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err="1"/>
            <a:t>Utiliza</a:t>
          </a:r>
          <a:r>
            <a:rPr lang="en-US" sz="2200" kern="1200" dirty="0"/>
            <a:t> BIML</a:t>
          </a:r>
        </a:p>
      </dsp:txBody>
      <dsp:txXfrm>
        <a:off x="3031404" y="35562"/>
        <a:ext cx="2228173" cy="1080471"/>
      </dsp:txXfrm>
    </dsp:sp>
    <dsp:sp modelId="{0248E504-FCC7-4F9C-B4F1-B130435D87DE}">
      <dsp:nvSpPr>
        <dsp:cNvPr id="0" name=""/>
        <dsp:cNvSpPr/>
      </dsp:nvSpPr>
      <dsp:spPr>
        <a:xfrm rot="2700000">
          <a:off x="4649860" y="1477701"/>
          <a:ext cx="1196764" cy="401695"/>
        </a:xfrm>
        <a:prstGeom prst="lef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4770369" y="1558040"/>
        <a:ext cx="955747" cy="241017"/>
      </dsp:txXfrm>
    </dsp:sp>
    <dsp:sp modelId="{4D748BEC-EE6B-4973-9F48-915CB8150D7D}">
      <dsp:nvSpPr>
        <dsp:cNvPr id="0" name=""/>
        <dsp:cNvSpPr/>
      </dsp:nvSpPr>
      <dsp:spPr>
        <a:xfrm>
          <a:off x="5203291" y="2207449"/>
          <a:ext cx="2295403" cy="1147701"/>
        </a:xfrm>
        <a:prstGeom prst="roundRect">
          <a:avLst>
            <a:gd name="adj" fmla="val 10000"/>
          </a:avLst>
        </a:prstGeom>
        <a:solidFill>
          <a:schemeClr val="accent5">
            <a:hueOff val="832415"/>
            <a:satOff val="12126"/>
            <a:lumOff val="457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err="1"/>
            <a:t>Carga</a:t>
          </a:r>
          <a:r>
            <a:rPr lang="en-US" sz="2200" kern="1200" dirty="0"/>
            <a:t> </a:t>
          </a:r>
          <a:r>
            <a:rPr lang="en-US" sz="2200" kern="1200" dirty="0" err="1"/>
            <a:t>mediante</a:t>
          </a:r>
          <a:r>
            <a:rPr lang="en-US" sz="2200" kern="1200" dirty="0"/>
            <a:t> </a:t>
          </a:r>
          <a:r>
            <a:rPr lang="en-US" sz="2200" kern="1200" dirty="0" err="1"/>
            <a:t>Polybase</a:t>
          </a:r>
          <a:endParaRPr lang="en-US" sz="2200" kern="1200" dirty="0"/>
        </a:p>
      </dsp:txBody>
      <dsp:txXfrm>
        <a:off x="5236906" y="2241064"/>
        <a:ext cx="2228173" cy="1080471"/>
      </dsp:txXfrm>
    </dsp:sp>
    <dsp:sp modelId="{E82EE6ED-5243-49C6-A5A0-0FB96C5542DB}">
      <dsp:nvSpPr>
        <dsp:cNvPr id="0" name=""/>
        <dsp:cNvSpPr/>
      </dsp:nvSpPr>
      <dsp:spPr>
        <a:xfrm rot="8100000">
          <a:off x="4649860" y="3683203"/>
          <a:ext cx="1196764" cy="401695"/>
        </a:xfrm>
        <a:prstGeom prst="leftRightArrow">
          <a:avLst>
            <a:gd name="adj1" fmla="val 60000"/>
            <a:gd name="adj2" fmla="val 50000"/>
          </a:avLst>
        </a:prstGeom>
        <a:solidFill>
          <a:schemeClr val="accent5">
            <a:hueOff val="832415"/>
            <a:satOff val="12126"/>
            <a:lumOff val="457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4770368" y="3763542"/>
        <a:ext cx="955747" cy="241017"/>
      </dsp:txXfrm>
    </dsp:sp>
    <dsp:sp modelId="{663A0A5A-8215-44D1-81A4-B7139AE04BE5}">
      <dsp:nvSpPr>
        <dsp:cNvPr id="0" name=""/>
        <dsp:cNvSpPr/>
      </dsp:nvSpPr>
      <dsp:spPr>
        <a:xfrm>
          <a:off x="2997789" y="4412951"/>
          <a:ext cx="2295403" cy="1147701"/>
        </a:xfrm>
        <a:prstGeom prst="roundRect">
          <a:avLst>
            <a:gd name="adj" fmla="val 10000"/>
          </a:avLst>
        </a:prstGeom>
        <a:solidFill>
          <a:schemeClr val="accent5">
            <a:hueOff val="1664829"/>
            <a:satOff val="24252"/>
            <a:lumOff val="914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err="1"/>
            <a:t>Crea</a:t>
          </a:r>
          <a:r>
            <a:rPr lang="en-US" sz="2200" kern="1200" dirty="0"/>
            <a:t> </a:t>
          </a:r>
          <a:r>
            <a:rPr lang="en-US" sz="2200" kern="1200" dirty="0" err="1"/>
            <a:t>tus</a:t>
          </a:r>
          <a:r>
            <a:rPr lang="en-US" sz="2200" kern="1200" dirty="0"/>
            <a:t> </a:t>
          </a:r>
          <a:r>
            <a:rPr lang="en-US" sz="2200" kern="1200" dirty="0" err="1"/>
            <a:t>objetos</a:t>
          </a:r>
          <a:r>
            <a:rPr lang="en-US" sz="2200" kern="1200" dirty="0"/>
            <a:t> </a:t>
          </a:r>
          <a:r>
            <a:rPr lang="en-US" sz="2200" kern="1200" dirty="0" err="1"/>
            <a:t>mediante</a:t>
          </a:r>
          <a:r>
            <a:rPr lang="en-US" sz="2200" kern="1200" dirty="0"/>
            <a:t> T4</a:t>
          </a:r>
        </a:p>
      </dsp:txBody>
      <dsp:txXfrm>
        <a:off x="3031404" y="4446566"/>
        <a:ext cx="2228173" cy="1080471"/>
      </dsp:txXfrm>
    </dsp:sp>
    <dsp:sp modelId="{6C49ABC0-D8C8-4045-98FF-1B4422F11A86}">
      <dsp:nvSpPr>
        <dsp:cNvPr id="0" name=""/>
        <dsp:cNvSpPr/>
      </dsp:nvSpPr>
      <dsp:spPr>
        <a:xfrm rot="13500000">
          <a:off x="2444358" y="3683203"/>
          <a:ext cx="1196764" cy="401695"/>
        </a:xfrm>
        <a:prstGeom prst="leftRightArrow">
          <a:avLst>
            <a:gd name="adj1" fmla="val 60000"/>
            <a:gd name="adj2" fmla="val 50000"/>
          </a:avLst>
        </a:prstGeom>
        <a:solidFill>
          <a:schemeClr val="accent5">
            <a:hueOff val="1664829"/>
            <a:satOff val="24252"/>
            <a:lumOff val="914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2564866" y="3763542"/>
        <a:ext cx="955747" cy="241017"/>
      </dsp:txXfrm>
    </dsp:sp>
    <dsp:sp modelId="{7C86C621-757B-44E0-9993-0F3B59F1A0E1}">
      <dsp:nvSpPr>
        <dsp:cNvPr id="0" name=""/>
        <dsp:cNvSpPr/>
      </dsp:nvSpPr>
      <dsp:spPr>
        <a:xfrm>
          <a:off x="792287" y="2207449"/>
          <a:ext cx="2295403" cy="1147701"/>
        </a:xfrm>
        <a:prstGeom prst="roundRect">
          <a:avLst>
            <a:gd name="adj" fmla="val 10000"/>
          </a:avLst>
        </a:prstGeom>
        <a:solidFill>
          <a:schemeClr val="accent5">
            <a:hueOff val="2497244"/>
            <a:satOff val="36378"/>
            <a:lumOff val="1372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err="1"/>
            <a:t>Separador</a:t>
          </a:r>
          <a:r>
            <a:rPr lang="en-US" sz="2200" kern="1200" dirty="0"/>
            <a:t> </a:t>
          </a:r>
          <a:r>
            <a:rPr lang="en-US" sz="2200" kern="1200" dirty="0" err="1"/>
            <a:t>complejo</a:t>
          </a:r>
          <a:r>
            <a:rPr lang="en-US" sz="2200" kern="1200" dirty="0"/>
            <a:t> $|x</a:t>
          </a:r>
        </a:p>
      </dsp:txBody>
      <dsp:txXfrm>
        <a:off x="825902" y="2241064"/>
        <a:ext cx="2228173" cy="1080471"/>
      </dsp:txXfrm>
    </dsp:sp>
    <dsp:sp modelId="{D697E537-A7D2-403A-A645-706F01AA6655}">
      <dsp:nvSpPr>
        <dsp:cNvPr id="0" name=""/>
        <dsp:cNvSpPr/>
      </dsp:nvSpPr>
      <dsp:spPr>
        <a:xfrm rot="18900000">
          <a:off x="2444358" y="1477701"/>
          <a:ext cx="1196764" cy="401695"/>
        </a:xfrm>
        <a:prstGeom prst="leftRightArrow">
          <a:avLst>
            <a:gd name="adj1" fmla="val 60000"/>
            <a:gd name="adj2" fmla="val 50000"/>
          </a:avLst>
        </a:prstGeom>
        <a:solidFill>
          <a:schemeClr val="accent5">
            <a:hueOff val="2497244"/>
            <a:satOff val="36378"/>
            <a:lumOff val="1372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2564867" y="1558040"/>
        <a:ext cx="955747" cy="24101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3A2563-E7B5-4B4D-9B01-63D08AB7140D}">
      <dsp:nvSpPr>
        <dsp:cNvPr id="0" name=""/>
        <dsp:cNvSpPr/>
      </dsp:nvSpPr>
      <dsp:spPr>
        <a:xfrm rot="5400000">
          <a:off x="-295123" y="298229"/>
          <a:ext cx="1967489" cy="1377242"/>
        </a:xfrm>
        <a:prstGeom prst="chevron">
          <a:avLst/>
        </a:prstGeom>
        <a:solidFill>
          <a:schemeClr val="accent5">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dirty="0" err="1"/>
            <a:t>Dinero</a:t>
          </a:r>
          <a:endParaRPr lang="en-US" sz="3100" kern="1200" dirty="0"/>
        </a:p>
      </dsp:txBody>
      <dsp:txXfrm rot="-5400000">
        <a:off x="1" y="691726"/>
        <a:ext cx="1377242" cy="590247"/>
      </dsp:txXfrm>
    </dsp:sp>
    <dsp:sp modelId="{C0E5BB2D-0A9E-4861-B1AA-FC4A0929BB07}">
      <dsp:nvSpPr>
        <dsp:cNvPr id="0" name=""/>
        <dsp:cNvSpPr/>
      </dsp:nvSpPr>
      <dsp:spPr>
        <a:xfrm rot="5400000">
          <a:off x="4194678" y="-2814329"/>
          <a:ext cx="1278867" cy="6913740"/>
        </a:xfrm>
        <a:prstGeom prst="round2SameRect">
          <a:avLst/>
        </a:prstGeom>
        <a:solidFill>
          <a:schemeClr val="lt1">
            <a:alpha val="90000"/>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No </a:t>
          </a:r>
          <a:r>
            <a:rPr lang="en-US" sz="2200" kern="1200" dirty="0" err="1"/>
            <a:t>es</a:t>
          </a:r>
          <a:r>
            <a:rPr lang="en-US" sz="2200" kern="1200" dirty="0"/>
            <a:t> un </a:t>
          </a:r>
          <a:r>
            <a:rPr lang="en-US" sz="2200" kern="1200" dirty="0" err="1"/>
            <a:t>problema</a:t>
          </a:r>
          <a:endParaRPr lang="en-US" sz="2200" kern="1200" dirty="0"/>
        </a:p>
        <a:p>
          <a:pPr marL="228600" lvl="1" indent="-228600" algn="l" defTabSz="977900">
            <a:lnSpc>
              <a:spcPct val="90000"/>
            </a:lnSpc>
            <a:spcBef>
              <a:spcPct val="0"/>
            </a:spcBef>
            <a:spcAft>
              <a:spcPct val="15000"/>
            </a:spcAft>
            <a:buChar char="•"/>
          </a:pPr>
          <a:r>
            <a:rPr lang="en-US" sz="2200" kern="1200" dirty="0" err="1"/>
            <a:t>Prefiero</a:t>
          </a:r>
          <a:r>
            <a:rPr lang="en-US" sz="2200" kern="1200" dirty="0"/>
            <a:t> </a:t>
          </a:r>
          <a:r>
            <a:rPr lang="en-US" sz="2200" kern="1200" dirty="0" err="1"/>
            <a:t>parar</a:t>
          </a:r>
          <a:r>
            <a:rPr lang="en-US" sz="2200" kern="1200" dirty="0"/>
            <a:t> y </a:t>
          </a:r>
          <a:r>
            <a:rPr lang="en-US" sz="2200" kern="1200" dirty="0" err="1"/>
            <a:t>arrancar</a:t>
          </a:r>
          <a:endParaRPr lang="en-US" sz="2200" kern="1200" dirty="0"/>
        </a:p>
      </dsp:txBody>
      <dsp:txXfrm rot="-5400000">
        <a:off x="1377242" y="65536"/>
        <a:ext cx="6851311" cy="1154009"/>
      </dsp:txXfrm>
    </dsp:sp>
    <dsp:sp modelId="{ADE6DD78-814F-4E74-AC8C-5D1F5168E633}">
      <dsp:nvSpPr>
        <dsp:cNvPr id="0" name=""/>
        <dsp:cNvSpPr/>
      </dsp:nvSpPr>
      <dsp:spPr>
        <a:xfrm rot="5400000">
          <a:off x="-295123" y="2075039"/>
          <a:ext cx="1967489" cy="1377242"/>
        </a:xfrm>
        <a:prstGeom prst="chevron">
          <a:avLst/>
        </a:prstGeom>
        <a:solidFill>
          <a:schemeClr val="accent5">
            <a:hueOff val="1248622"/>
            <a:satOff val="18189"/>
            <a:lumOff val="6862"/>
            <a:alphaOff val="0"/>
          </a:schemeClr>
        </a:solidFill>
        <a:ln w="10795" cap="flat" cmpd="sng" algn="ctr">
          <a:solidFill>
            <a:schemeClr val="accent5">
              <a:hueOff val="1248622"/>
              <a:satOff val="18189"/>
              <a:lumOff val="686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dirty="0"/>
            <a:t>BI</a:t>
          </a:r>
        </a:p>
      </dsp:txBody>
      <dsp:txXfrm rot="-5400000">
        <a:off x="1" y="2468536"/>
        <a:ext cx="1377242" cy="590247"/>
      </dsp:txXfrm>
    </dsp:sp>
    <dsp:sp modelId="{951DCE4A-6CE7-43B5-971E-5A0756B9B16C}">
      <dsp:nvSpPr>
        <dsp:cNvPr id="0" name=""/>
        <dsp:cNvSpPr/>
      </dsp:nvSpPr>
      <dsp:spPr>
        <a:xfrm rot="5400000">
          <a:off x="4194678" y="-1037519"/>
          <a:ext cx="1278867" cy="6913740"/>
        </a:xfrm>
        <a:prstGeom prst="round2SameRect">
          <a:avLst/>
        </a:prstGeom>
        <a:solidFill>
          <a:schemeClr val="lt1">
            <a:alpha val="90000"/>
            <a:hueOff val="0"/>
            <a:satOff val="0"/>
            <a:lumOff val="0"/>
            <a:alphaOff val="0"/>
          </a:schemeClr>
        </a:solidFill>
        <a:ln w="10795" cap="flat" cmpd="sng" algn="ctr">
          <a:solidFill>
            <a:schemeClr val="accent5">
              <a:hueOff val="1248622"/>
              <a:satOff val="18189"/>
              <a:lumOff val="686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Si no </a:t>
          </a:r>
          <a:r>
            <a:rPr lang="en-US" sz="2200" kern="1200" dirty="0" err="1"/>
            <a:t>tengo</a:t>
          </a:r>
          <a:r>
            <a:rPr lang="en-US" sz="2200" kern="1200" dirty="0"/>
            <a:t> </a:t>
          </a:r>
          <a:r>
            <a:rPr lang="en-US" sz="2200" kern="1200" dirty="0" err="1"/>
            <a:t>solución</a:t>
          </a:r>
          <a:r>
            <a:rPr lang="en-US" sz="2200" kern="1200" dirty="0"/>
            <a:t> BI</a:t>
          </a:r>
        </a:p>
        <a:p>
          <a:pPr marL="228600" lvl="1" indent="-228600" algn="l" defTabSz="977900">
            <a:lnSpc>
              <a:spcPct val="90000"/>
            </a:lnSpc>
            <a:spcBef>
              <a:spcPct val="0"/>
            </a:spcBef>
            <a:spcAft>
              <a:spcPct val="15000"/>
            </a:spcAft>
            <a:buChar char="•"/>
          </a:pPr>
          <a:r>
            <a:rPr lang="en-US" sz="2200" kern="1200" dirty="0"/>
            <a:t>O no </a:t>
          </a:r>
          <a:r>
            <a:rPr lang="en-US" sz="2200" kern="1200" dirty="0" err="1"/>
            <a:t>quiero</a:t>
          </a:r>
          <a:r>
            <a:rPr lang="en-US" sz="2200" kern="1200" dirty="0"/>
            <a:t> </a:t>
          </a:r>
          <a:r>
            <a:rPr lang="en-US" sz="2200" kern="1200" dirty="0" err="1"/>
            <a:t>invertir</a:t>
          </a:r>
          <a:r>
            <a:rPr lang="en-US" sz="2200" kern="1200" dirty="0"/>
            <a:t> </a:t>
          </a:r>
          <a:r>
            <a:rPr lang="en-US" sz="2200" kern="1200" dirty="0" err="1"/>
            <a:t>más</a:t>
          </a:r>
          <a:r>
            <a:rPr lang="en-US" sz="2200" kern="1200" dirty="0"/>
            <a:t> y </a:t>
          </a:r>
          <a:r>
            <a:rPr lang="en-US" sz="2200" kern="1200" dirty="0" err="1"/>
            <a:t>quiero</a:t>
          </a:r>
          <a:r>
            <a:rPr lang="en-US" sz="2200" kern="1200" dirty="0"/>
            <a:t> la via del </a:t>
          </a:r>
          <a:r>
            <a:rPr lang="en-US" sz="2200" kern="1200" dirty="0" err="1"/>
            <a:t>hierro</a:t>
          </a:r>
          <a:endParaRPr lang="en-US" sz="2200" kern="1200" dirty="0"/>
        </a:p>
      </dsp:txBody>
      <dsp:txXfrm rot="-5400000">
        <a:off x="1377242" y="1842346"/>
        <a:ext cx="6851311" cy="1154009"/>
      </dsp:txXfrm>
    </dsp:sp>
    <dsp:sp modelId="{BB3E6AA9-ACEC-448F-9467-80AE780053D4}">
      <dsp:nvSpPr>
        <dsp:cNvPr id="0" name=""/>
        <dsp:cNvSpPr/>
      </dsp:nvSpPr>
      <dsp:spPr>
        <a:xfrm rot="5400000">
          <a:off x="-295123" y="3851849"/>
          <a:ext cx="1967489" cy="1377242"/>
        </a:xfrm>
        <a:prstGeom prst="chevron">
          <a:avLst/>
        </a:prstGeom>
        <a:solidFill>
          <a:schemeClr val="accent5">
            <a:hueOff val="2497244"/>
            <a:satOff val="36378"/>
            <a:lumOff val="13724"/>
            <a:alphaOff val="0"/>
          </a:schemeClr>
        </a:solidFill>
        <a:ln w="10795" cap="flat" cmpd="sng" algn="ctr">
          <a:solidFill>
            <a:schemeClr val="accent5">
              <a:hueOff val="2497244"/>
              <a:satOff val="36378"/>
              <a:lumOff val="1372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dirty="0" err="1"/>
            <a:t>Tiempo</a:t>
          </a:r>
          <a:endParaRPr lang="en-US" sz="3100" kern="1200" dirty="0"/>
        </a:p>
      </dsp:txBody>
      <dsp:txXfrm rot="-5400000">
        <a:off x="1" y="4245346"/>
        <a:ext cx="1377242" cy="590247"/>
      </dsp:txXfrm>
    </dsp:sp>
    <dsp:sp modelId="{A6788848-B422-44BA-B0E4-EA57827A9555}">
      <dsp:nvSpPr>
        <dsp:cNvPr id="0" name=""/>
        <dsp:cNvSpPr/>
      </dsp:nvSpPr>
      <dsp:spPr>
        <a:xfrm rot="5400000">
          <a:off x="4194678" y="739290"/>
          <a:ext cx="1278867" cy="6913740"/>
        </a:xfrm>
        <a:prstGeom prst="round2SameRect">
          <a:avLst/>
        </a:prstGeom>
        <a:solidFill>
          <a:schemeClr val="lt1">
            <a:alpha val="90000"/>
            <a:hueOff val="0"/>
            <a:satOff val="0"/>
            <a:lumOff val="0"/>
            <a:alphaOff val="0"/>
          </a:schemeClr>
        </a:solidFill>
        <a:ln w="10795" cap="flat" cmpd="sng" algn="ctr">
          <a:solidFill>
            <a:schemeClr val="accent5">
              <a:hueOff val="2497244"/>
              <a:satOff val="36378"/>
              <a:lumOff val="1372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Hay </a:t>
          </a:r>
          <a:r>
            <a:rPr lang="en-US" sz="2200" kern="1200" dirty="0" err="1"/>
            <a:t>mucho</a:t>
          </a:r>
          <a:r>
            <a:rPr lang="en-US" sz="2200" kern="1200" dirty="0"/>
            <a:t> </a:t>
          </a:r>
          <a:r>
            <a:rPr lang="en-US" sz="2200" kern="1200" dirty="0" err="1"/>
            <a:t>dato</a:t>
          </a:r>
          <a:r>
            <a:rPr lang="en-US" sz="2200" kern="1200" dirty="0"/>
            <a:t> y </a:t>
          </a:r>
          <a:r>
            <a:rPr lang="en-US" sz="2200" kern="1200" dirty="0" err="1"/>
            <a:t>necesito</a:t>
          </a:r>
          <a:r>
            <a:rPr lang="en-US" sz="2200" kern="1200" dirty="0"/>
            <a:t> </a:t>
          </a:r>
          <a:r>
            <a:rPr lang="en-US" sz="2200" kern="1200" dirty="0" err="1"/>
            <a:t>saltarme</a:t>
          </a:r>
          <a:r>
            <a:rPr lang="en-US" sz="2200" kern="1200" dirty="0"/>
            <a:t> </a:t>
          </a:r>
          <a:r>
            <a:rPr lang="en-US" sz="2200" kern="1200" dirty="0" err="1"/>
            <a:t>transformacion</a:t>
          </a:r>
          <a:r>
            <a:rPr lang="en-US" sz="2200" kern="1200" dirty="0"/>
            <a:t> </a:t>
          </a:r>
        </a:p>
        <a:p>
          <a:pPr marL="228600" lvl="1" indent="-228600" algn="l" defTabSz="977900">
            <a:lnSpc>
              <a:spcPct val="90000"/>
            </a:lnSpc>
            <a:spcBef>
              <a:spcPct val="0"/>
            </a:spcBef>
            <a:spcAft>
              <a:spcPct val="15000"/>
            </a:spcAft>
            <a:buChar char="•"/>
          </a:pPr>
          <a:r>
            <a:rPr lang="en-US" sz="2200" kern="1200" dirty="0" err="1"/>
            <a:t>Ocasionalmente</a:t>
          </a:r>
          <a:r>
            <a:rPr lang="en-US" sz="2200" kern="1200" dirty="0"/>
            <a:t> </a:t>
          </a:r>
          <a:r>
            <a:rPr lang="en-US" sz="2200" kern="1200" dirty="0" err="1"/>
            <a:t>pido</a:t>
          </a:r>
          <a:r>
            <a:rPr lang="en-US" sz="2200" kern="1200" dirty="0"/>
            <a:t> </a:t>
          </a:r>
          <a:r>
            <a:rPr lang="en-US" sz="2200" kern="1200" dirty="0" err="1"/>
            <a:t>información</a:t>
          </a:r>
          <a:r>
            <a:rPr lang="en-US" sz="2200" kern="1200" dirty="0"/>
            <a:t> que </a:t>
          </a:r>
          <a:r>
            <a:rPr lang="en-US" sz="2200" kern="1200" dirty="0" err="1"/>
            <a:t>necesito</a:t>
          </a:r>
          <a:r>
            <a:rPr lang="en-US" sz="2200" kern="1200" dirty="0"/>
            <a:t> </a:t>
          </a:r>
          <a:r>
            <a:rPr lang="en-US" sz="2200" kern="1200" dirty="0" err="1"/>
            <a:t>rapido</a:t>
          </a:r>
          <a:endParaRPr lang="en-US" sz="2200" kern="1200" dirty="0"/>
        </a:p>
      </dsp:txBody>
      <dsp:txXfrm rot="-5400000">
        <a:off x="1377242" y="3619156"/>
        <a:ext cx="6851311" cy="1154009"/>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GCIO SUMMIT 2016</a:t>
            </a:r>
          </a:p>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10/4/2016 11:24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GCIO SUMMIT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10/4/2016 11:24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Requiere un mínimo de 1Tb de </a:t>
            </a:r>
            <a:r>
              <a:rPr lang="es-ES" dirty="0" err="1"/>
              <a:t>datawarehouse</a:t>
            </a:r>
            <a:r>
              <a:rPr lang="es-ES" baseline="0" dirty="0"/>
              <a:t> para empezar a ver rendimientos positivos comparados con un entorno “normal”</a:t>
            </a:r>
          </a:p>
          <a:p>
            <a:r>
              <a:rPr lang="es-ES" baseline="0" dirty="0"/>
              <a:t>Coste Efectivo comparado con APS cuyo precio ronda 1M$ … esto se puede “parar” y no consumir dinero</a:t>
            </a:r>
          </a:p>
          <a:p>
            <a:r>
              <a:rPr lang="es-ES" dirty="0"/>
              <a:t>Servicio </a:t>
            </a:r>
            <a:r>
              <a:rPr lang="es-ES" dirty="0" err="1"/>
              <a:t>PaaS</a:t>
            </a:r>
            <a:endParaRPr lang="es-ES" dirty="0"/>
          </a:p>
          <a:p>
            <a:r>
              <a:rPr lang="es-ES" dirty="0"/>
              <a:t>MPP (</a:t>
            </a:r>
            <a:r>
              <a:rPr lang="es-ES" dirty="0" err="1"/>
              <a:t>Massively</a:t>
            </a:r>
            <a:r>
              <a:rPr lang="es-ES" dirty="0"/>
              <a:t> </a:t>
            </a:r>
            <a:r>
              <a:rPr lang="es-ES" dirty="0" err="1"/>
              <a:t>Parallel</a:t>
            </a:r>
            <a:r>
              <a:rPr lang="es-ES" dirty="0"/>
              <a:t> </a:t>
            </a:r>
            <a:r>
              <a:rPr lang="es-ES" dirty="0" err="1"/>
              <a:t>Processing</a:t>
            </a:r>
            <a:r>
              <a:rPr lang="es-ES" dirty="0"/>
              <a:t>) para escalar a </a:t>
            </a:r>
            <a:r>
              <a:rPr lang="es-ES" dirty="0" err="1"/>
              <a:t>Petabytes</a:t>
            </a:r>
            <a:endParaRPr lang="es-ES" dirty="0"/>
          </a:p>
          <a:p>
            <a:r>
              <a:rPr lang="es-ES" dirty="0"/>
              <a:t>In-</a:t>
            </a:r>
            <a:r>
              <a:rPr lang="es-ES" dirty="0" err="1"/>
              <a:t>memory</a:t>
            </a:r>
            <a:r>
              <a:rPr lang="es-ES" dirty="0"/>
              <a:t> CCI </a:t>
            </a:r>
          </a:p>
          <a:p>
            <a:r>
              <a:rPr lang="es-ES" dirty="0"/>
              <a:t>Soporte </a:t>
            </a:r>
            <a:r>
              <a:rPr lang="es-ES" dirty="0" err="1"/>
              <a:t>Polybase</a:t>
            </a:r>
            <a:r>
              <a:rPr lang="es-ES" dirty="0"/>
              <a:t> para cruzar </a:t>
            </a:r>
            <a:r>
              <a:rPr lang="es-ES" dirty="0" err="1"/>
              <a:t>relational</a:t>
            </a:r>
            <a:r>
              <a:rPr lang="es-ES" dirty="0"/>
              <a:t> y </a:t>
            </a:r>
            <a:r>
              <a:rPr lang="es-ES" dirty="0" err="1"/>
              <a:t>Hadoop</a:t>
            </a:r>
            <a:endParaRPr lang="es-ES" dirty="0"/>
          </a:p>
          <a:p>
            <a:r>
              <a:rPr lang="es-ES" dirty="0"/>
              <a:t>No es APS (el </a:t>
            </a:r>
            <a:r>
              <a:rPr lang="es-ES" dirty="0" err="1"/>
              <a:t>appliance</a:t>
            </a:r>
            <a:r>
              <a:rPr lang="es-ES" dirty="0"/>
              <a:t>)</a:t>
            </a:r>
          </a:p>
          <a:p>
            <a:endParaRPr lang="es-ES" dirty="0"/>
          </a:p>
        </p:txBody>
      </p:sp>
      <p:sp>
        <p:nvSpPr>
          <p:cNvPr id="4" name="Slide Number Placeholder 3"/>
          <p:cNvSpPr>
            <a:spLocks noGrp="1"/>
          </p:cNvSpPr>
          <p:nvPr>
            <p:ph type="sldNum" sz="quarter" idx="10"/>
          </p:nvPr>
        </p:nvSpPr>
        <p:spPr/>
        <p:txBody>
          <a:bodyPr/>
          <a:lstStyle/>
          <a:p>
            <a:fld id="{E4A5ADFF-FD65-429E-8C22-91E75A4F212A}" type="slidenum">
              <a:rPr lang="es-ES" smtClean="0"/>
              <a:t>6</a:t>
            </a:fld>
            <a:endParaRPr lang="es-ES"/>
          </a:p>
        </p:txBody>
      </p:sp>
    </p:spTree>
    <p:extLst>
      <p:ext uri="{BB962C8B-B14F-4D97-AF65-F5344CB8AC3E}">
        <p14:creationId xmlns:p14="http://schemas.microsoft.com/office/powerpoint/2010/main" val="651468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E4A5ADFF-FD65-429E-8C22-91E75A4F212A}" type="slidenum">
              <a:rPr lang="es-ES" smtClean="0"/>
              <a:t>25</a:t>
            </a:fld>
            <a:endParaRPr lang="es-ES"/>
          </a:p>
        </p:txBody>
      </p:sp>
    </p:spTree>
    <p:extLst>
      <p:ext uri="{BB962C8B-B14F-4D97-AF65-F5344CB8AC3E}">
        <p14:creationId xmlns:p14="http://schemas.microsoft.com/office/powerpoint/2010/main" val="1518392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E4A5ADFF-FD65-429E-8C22-91E75A4F212A}" type="slidenum">
              <a:rPr lang="es-ES" smtClean="0"/>
              <a:t>26</a:t>
            </a:fld>
            <a:endParaRPr lang="es-ES"/>
          </a:p>
        </p:txBody>
      </p:sp>
    </p:spTree>
    <p:extLst>
      <p:ext uri="{BB962C8B-B14F-4D97-AF65-F5344CB8AC3E}">
        <p14:creationId xmlns:p14="http://schemas.microsoft.com/office/powerpoint/2010/main" val="3628595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E4A5ADFF-FD65-429E-8C22-91E75A4F212A}" type="slidenum">
              <a:rPr lang="es-ES" smtClean="0"/>
              <a:t>30</a:t>
            </a:fld>
            <a:endParaRPr lang="es-ES"/>
          </a:p>
        </p:txBody>
      </p:sp>
    </p:spTree>
    <p:extLst>
      <p:ext uri="{BB962C8B-B14F-4D97-AF65-F5344CB8AC3E}">
        <p14:creationId xmlns:p14="http://schemas.microsoft.com/office/powerpoint/2010/main" val="2162682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No nos afectarán seguramente</a:t>
            </a:r>
          </a:p>
          <a:p>
            <a:r>
              <a:rPr lang="es-ES" dirty="0"/>
              <a:t>https://azure.microsoft.com/en-us/documentation/articles/sql-data-warehouse-tables-statistics/</a:t>
            </a:r>
            <a:endParaRPr lang="es-ES" dirty="0"/>
          </a:p>
        </p:txBody>
      </p:sp>
      <p:sp>
        <p:nvSpPr>
          <p:cNvPr id="4" name="Slide Number Placeholder 3"/>
          <p:cNvSpPr>
            <a:spLocks noGrp="1"/>
          </p:cNvSpPr>
          <p:nvPr>
            <p:ph type="sldNum" sz="quarter" idx="10"/>
          </p:nvPr>
        </p:nvSpPr>
        <p:spPr/>
        <p:txBody>
          <a:bodyPr/>
          <a:lstStyle/>
          <a:p>
            <a:fld id="{E4A5ADFF-FD65-429E-8C22-91E75A4F212A}" type="slidenum">
              <a:rPr lang="es-ES" smtClean="0"/>
              <a:t>32</a:t>
            </a:fld>
            <a:endParaRPr lang="es-ES"/>
          </a:p>
        </p:txBody>
      </p:sp>
    </p:spTree>
    <p:extLst>
      <p:ext uri="{BB962C8B-B14F-4D97-AF65-F5344CB8AC3E}">
        <p14:creationId xmlns:p14="http://schemas.microsoft.com/office/powerpoint/2010/main" val="34921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Aquí es posible que nos pueda</a:t>
            </a:r>
            <a:r>
              <a:rPr lang="es-ES" baseline="0" dirty="0"/>
              <a:t> afectar en algo al diseñar la solución</a:t>
            </a:r>
            <a:endParaRPr lang="es-ES" dirty="0"/>
          </a:p>
        </p:txBody>
      </p:sp>
      <p:sp>
        <p:nvSpPr>
          <p:cNvPr id="4" name="Slide Number Placeholder 3"/>
          <p:cNvSpPr>
            <a:spLocks noGrp="1"/>
          </p:cNvSpPr>
          <p:nvPr>
            <p:ph type="sldNum" sz="quarter" idx="10"/>
          </p:nvPr>
        </p:nvSpPr>
        <p:spPr/>
        <p:txBody>
          <a:bodyPr/>
          <a:lstStyle/>
          <a:p>
            <a:fld id="{E4A5ADFF-FD65-429E-8C22-91E75A4F212A}" type="slidenum">
              <a:rPr lang="es-ES" smtClean="0"/>
              <a:t>33</a:t>
            </a:fld>
            <a:endParaRPr lang="es-ES"/>
          </a:p>
        </p:txBody>
      </p:sp>
    </p:spTree>
    <p:extLst>
      <p:ext uri="{BB962C8B-B14F-4D97-AF65-F5344CB8AC3E}">
        <p14:creationId xmlns:p14="http://schemas.microsoft.com/office/powerpoint/2010/main" val="1713854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Seguramente tengamos que pensar</a:t>
            </a:r>
            <a:r>
              <a:rPr lang="es-ES" baseline="0" dirty="0"/>
              <a:t> </a:t>
            </a:r>
            <a:r>
              <a:rPr lang="es-ES" baseline="0" dirty="0" err="1"/>
              <a:t>workarounds</a:t>
            </a:r>
            <a:r>
              <a:rPr lang="es-ES" baseline="0" dirty="0"/>
              <a:t> para cada tabla</a:t>
            </a:r>
            <a:endParaRPr lang="es-ES" dirty="0"/>
          </a:p>
        </p:txBody>
      </p:sp>
      <p:sp>
        <p:nvSpPr>
          <p:cNvPr id="4" name="Slide Number Placeholder 3"/>
          <p:cNvSpPr>
            <a:spLocks noGrp="1"/>
          </p:cNvSpPr>
          <p:nvPr>
            <p:ph type="sldNum" sz="quarter" idx="10"/>
          </p:nvPr>
        </p:nvSpPr>
        <p:spPr/>
        <p:txBody>
          <a:bodyPr/>
          <a:lstStyle/>
          <a:p>
            <a:fld id="{E4A5ADFF-FD65-429E-8C22-91E75A4F212A}" type="slidenum">
              <a:rPr lang="es-ES" smtClean="0"/>
              <a:t>34</a:t>
            </a:fld>
            <a:endParaRPr lang="es-ES"/>
          </a:p>
        </p:txBody>
      </p:sp>
    </p:spTree>
    <p:extLst>
      <p:ext uri="{BB962C8B-B14F-4D97-AF65-F5344CB8AC3E}">
        <p14:creationId xmlns:p14="http://schemas.microsoft.com/office/powerpoint/2010/main" val="3942323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Mucha limitación se suple con </a:t>
            </a:r>
            <a:r>
              <a:rPr lang="es-ES" dirty="0" err="1"/>
              <a:t>CTAs</a:t>
            </a:r>
            <a:r>
              <a:rPr lang="es-ES" dirty="0"/>
              <a:t> (</a:t>
            </a:r>
            <a:r>
              <a:rPr lang="es-ES" dirty="0" err="1"/>
              <a:t>Create</a:t>
            </a:r>
            <a:r>
              <a:rPr lang="es-ES" dirty="0"/>
              <a:t> </a:t>
            </a:r>
            <a:r>
              <a:rPr lang="es-ES" dirty="0" err="1"/>
              <a:t>Table</a:t>
            </a:r>
            <a:r>
              <a:rPr lang="es-ES" baseline="0" dirty="0"/>
              <a:t> As </a:t>
            </a:r>
            <a:r>
              <a:rPr lang="es-ES" baseline="0" dirty="0" err="1"/>
              <a:t>Select</a:t>
            </a:r>
            <a:r>
              <a:rPr lang="es-ES" baseline="0" dirty="0"/>
              <a:t>)</a:t>
            </a:r>
            <a:endParaRPr lang="es-E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10/4/2016 2:20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801721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ELT preferido para SQLDW</a:t>
            </a:r>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10/4/2016 2:22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5210549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Carga de datos en SQLDW</a:t>
            </a:r>
          </a:p>
          <a:p>
            <a:pPr lvl="1"/>
            <a:r>
              <a:rPr lang="es-ES" dirty="0"/>
              <a:t>Ajustes en modelo</a:t>
            </a:r>
          </a:p>
          <a:p>
            <a:r>
              <a:rPr lang="es-ES" dirty="0"/>
              <a:t>Patrón para subir de </a:t>
            </a:r>
            <a:r>
              <a:rPr lang="es-ES" dirty="0" err="1"/>
              <a:t>OnPrem</a:t>
            </a:r>
            <a:r>
              <a:rPr lang="es-ES" dirty="0"/>
              <a:t> a SQLDW</a:t>
            </a:r>
          </a:p>
          <a:p>
            <a:pPr lvl="1"/>
            <a:r>
              <a:rPr lang="es-ES" dirty="0"/>
              <a:t>Marcas de cambios</a:t>
            </a:r>
          </a:p>
          <a:p>
            <a:r>
              <a:rPr lang="es-ES" dirty="0"/>
              <a:t>Cambio de ETL a ELT (si tenemos solución BI)</a:t>
            </a:r>
          </a:p>
          <a:p>
            <a:pPr lvl="1"/>
            <a:r>
              <a:rPr lang="es-ES" dirty="0"/>
              <a:t>Traducir SSIS a </a:t>
            </a:r>
            <a:r>
              <a:rPr lang="es-ES" dirty="0" err="1"/>
              <a:t>Reports</a:t>
            </a:r>
            <a:r>
              <a:rPr lang="es-ES" dirty="0"/>
              <a:t> (ya no habrán SSIS)</a:t>
            </a:r>
          </a:p>
          <a:p>
            <a:r>
              <a:rPr lang="es-ES" dirty="0"/>
              <a:t>Pruebas y mediciones</a:t>
            </a:r>
          </a:p>
          <a:p>
            <a:pPr lvl="1"/>
            <a:r>
              <a:rPr lang="es-ES" dirty="0"/>
              <a:t>500 y 1000 </a:t>
            </a:r>
            <a:r>
              <a:rPr lang="es-ES" dirty="0" err="1"/>
              <a:t>DTUs</a:t>
            </a:r>
            <a:r>
              <a:rPr lang="es-ES" dirty="0"/>
              <a:t> como mínimo probarlas</a:t>
            </a:r>
          </a:p>
          <a:p>
            <a:endParaRPr lang="es-E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10/4/2016 3:42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497984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Datos reales</a:t>
            </a:r>
          </a:p>
        </p:txBody>
      </p:sp>
      <p:sp>
        <p:nvSpPr>
          <p:cNvPr id="4" name="Slide Number Placeholder 3"/>
          <p:cNvSpPr>
            <a:spLocks noGrp="1"/>
          </p:cNvSpPr>
          <p:nvPr>
            <p:ph type="sldNum" sz="quarter" idx="10"/>
          </p:nvPr>
        </p:nvSpPr>
        <p:spPr/>
        <p:txBody>
          <a:bodyPr/>
          <a:lstStyle/>
          <a:p>
            <a:fld id="{E4A5ADFF-FD65-429E-8C22-91E75A4F212A}" type="slidenum">
              <a:rPr lang="es-ES" smtClean="0"/>
              <a:t>42</a:t>
            </a:fld>
            <a:endParaRPr lang="es-ES"/>
          </a:p>
        </p:txBody>
      </p:sp>
    </p:spTree>
    <p:extLst>
      <p:ext uri="{BB962C8B-B14F-4D97-AF65-F5344CB8AC3E}">
        <p14:creationId xmlns:p14="http://schemas.microsoft.com/office/powerpoint/2010/main" val="533198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E4A5ADFF-FD65-429E-8C22-91E75A4F212A}" type="slidenum">
              <a:rPr lang="es-ES" smtClean="0"/>
              <a:t>7</a:t>
            </a:fld>
            <a:endParaRPr lang="es-ES"/>
          </a:p>
        </p:txBody>
      </p:sp>
    </p:spTree>
    <p:extLst>
      <p:ext uri="{BB962C8B-B14F-4D97-AF65-F5344CB8AC3E}">
        <p14:creationId xmlns:p14="http://schemas.microsoft.com/office/powerpoint/2010/main" val="18453160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 Marzo 2016</a:t>
            </a:r>
          </a:p>
        </p:txBody>
      </p:sp>
      <p:sp>
        <p:nvSpPr>
          <p:cNvPr id="4" name="Slide Number Placeholder 3"/>
          <p:cNvSpPr>
            <a:spLocks noGrp="1"/>
          </p:cNvSpPr>
          <p:nvPr>
            <p:ph type="sldNum" sz="quarter" idx="10"/>
          </p:nvPr>
        </p:nvSpPr>
        <p:spPr/>
        <p:txBody>
          <a:bodyPr/>
          <a:lstStyle/>
          <a:p>
            <a:fld id="{E4A5ADFF-FD65-429E-8C22-91E75A4F212A}" type="slidenum">
              <a:rPr lang="es-ES" smtClean="0"/>
              <a:t>44</a:t>
            </a:fld>
            <a:endParaRPr lang="es-ES"/>
          </a:p>
        </p:txBody>
      </p:sp>
    </p:spTree>
    <p:extLst>
      <p:ext uri="{BB962C8B-B14F-4D97-AF65-F5344CB8AC3E}">
        <p14:creationId xmlns:p14="http://schemas.microsoft.com/office/powerpoint/2010/main" val="15374158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24586" indent="-524586">
              <a:buFont typeface="+mj-lt"/>
              <a:buAutoNum type="arabicPeriod"/>
            </a:pPr>
            <a:r>
              <a:rPr lang="es-ES" dirty="0"/>
              <a:t>Diseña tus objetos pensando en distribución de datos </a:t>
            </a:r>
          </a:p>
          <a:p>
            <a:pPr marL="524586" indent="-524586">
              <a:buFont typeface="+mj-lt"/>
              <a:buAutoNum type="arabicPeriod"/>
            </a:pPr>
            <a:r>
              <a:rPr lang="es-ES" dirty="0"/>
              <a:t>Crea siempre estadísticas tras el CREATE TABLE</a:t>
            </a:r>
          </a:p>
          <a:p>
            <a:pPr marL="524586" indent="-524586">
              <a:buFont typeface="+mj-lt"/>
              <a:buAutoNum type="arabicPeriod"/>
            </a:pPr>
            <a:r>
              <a:rPr lang="es-ES" dirty="0"/>
              <a:t>Actualiza siempre estadísticas tras una carga</a:t>
            </a:r>
          </a:p>
          <a:p>
            <a:pPr marL="524586" indent="-524586">
              <a:buFont typeface="+mj-lt"/>
              <a:buAutoNum type="arabicPeriod"/>
            </a:pPr>
            <a:r>
              <a:rPr lang="es-ES" dirty="0" err="1"/>
              <a:t>Particiona</a:t>
            </a:r>
            <a:r>
              <a:rPr lang="es-ES" dirty="0"/>
              <a:t> tus objetos</a:t>
            </a:r>
          </a:p>
          <a:p>
            <a:pPr marL="524586" indent="-524586">
              <a:buFont typeface="+mj-lt"/>
              <a:buAutoNum type="arabicPeriod"/>
            </a:pPr>
            <a:r>
              <a:rPr lang="es-ES" dirty="0"/>
              <a:t>Comienza con DTW 300 para hacer mediciones</a:t>
            </a:r>
          </a:p>
          <a:p>
            <a:endParaRPr lang="es-E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10/4/2016 12:18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8333827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24586" indent="-524586">
              <a:buFont typeface="+mj-lt"/>
              <a:buAutoNum type="arabicPeriod"/>
            </a:pPr>
            <a:r>
              <a:rPr lang="es-ES" dirty="0"/>
              <a:t>Utiliza BIML</a:t>
            </a:r>
          </a:p>
          <a:p>
            <a:pPr marL="524586" indent="-524586">
              <a:buFont typeface="+mj-lt"/>
              <a:buAutoNum type="arabicPeriod"/>
            </a:pPr>
            <a:r>
              <a:rPr lang="es-ES" dirty="0"/>
              <a:t>Carga mediante </a:t>
            </a:r>
            <a:r>
              <a:rPr lang="es-ES" dirty="0" err="1"/>
              <a:t>Polybase</a:t>
            </a:r>
            <a:endParaRPr lang="es-ES" dirty="0"/>
          </a:p>
          <a:p>
            <a:pPr marL="524586" indent="-524586">
              <a:buFont typeface="+mj-lt"/>
              <a:buAutoNum type="arabicPeriod"/>
            </a:pPr>
            <a:r>
              <a:rPr lang="es-ES" dirty="0"/>
              <a:t>Crea tus objetos mediante plantillas T4</a:t>
            </a:r>
          </a:p>
          <a:p>
            <a:pPr marL="524586" indent="-524586">
              <a:buFont typeface="+mj-lt"/>
              <a:buAutoNum type="arabicPeriod"/>
            </a:pPr>
            <a:r>
              <a:rPr lang="es-ES" dirty="0"/>
              <a:t>Utiliza un separador de texto compuesto “$|x”</a:t>
            </a:r>
          </a:p>
          <a:p>
            <a:pPr marL="524586" indent="-524586">
              <a:buFont typeface="+mj-lt"/>
              <a:buAutoNum type="arabicPeriod"/>
            </a:pPr>
            <a:r>
              <a:rPr lang="es-ES" dirty="0"/>
              <a:t>Tu máquina de desarrollo en Azure </a:t>
            </a:r>
          </a:p>
          <a:p>
            <a:pPr lvl="1"/>
            <a:r>
              <a:rPr lang="es-ES" dirty="0"/>
              <a:t>Subiendo datos ganarás tiempo en cada prueba</a:t>
            </a:r>
          </a:p>
          <a:p>
            <a:endParaRPr lang="es-E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10/4/2016 12:21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27322111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 una muestra de algunas preguntas </a:t>
            </a:r>
            <a:r>
              <a:rPr lang="es-ES" dirty="0" err="1"/>
              <a:t>qu</a:t>
            </a:r>
            <a:r>
              <a:rPr lang="es-ES" dirty="0"/>
              <a:t> </a:t>
            </a:r>
            <a:r>
              <a:rPr lang="es-ES" dirty="0" err="1"/>
              <a:t>enos</a:t>
            </a:r>
            <a:r>
              <a:rPr lang="es-ES" dirty="0"/>
              <a:t> podemos hacer</a:t>
            </a:r>
          </a:p>
          <a:p>
            <a:r>
              <a:rPr lang="es-ES" dirty="0"/>
              <a:t>Si el dinero no es problema</a:t>
            </a:r>
          </a:p>
          <a:p>
            <a:r>
              <a:rPr lang="es-ES" dirty="0"/>
              <a:t>Si ya había estado valorando la opción de APS</a:t>
            </a:r>
          </a:p>
          <a:p>
            <a:r>
              <a:rPr lang="es-ES" dirty="0"/>
              <a:t>Si no tengo una solución de BI</a:t>
            </a:r>
          </a:p>
          <a:p>
            <a:pPr lvl="1"/>
            <a:r>
              <a:rPr lang="es-ES" dirty="0"/>
              <a:t>O si no quiero invertir más en BI y quiero ir por la vía del Hierro</a:t>
            </a:r>
          </a:p>
          <a:p>
            <a:r>
              <a:rPr lang="es-ES" dirty="0"/>
              <a:t>Si tengo tanto dato que es inviable hacerlo con solución de BI </a:t>
            </a:r>
          </a:p>
          <a:p>
            <a:pPr lvl="1"/>
            <a:r>
              <a:rPr lang="es-ES" dirty="0"/>
              <a:t>Necesito saltarme la fase de transformación y ver cuanto antes el dato </a:t>
            </a:r>
          </a:p>
          <a:p>
            <a:endParaRPr lang="es-ES" dirty="0"/>
          </a:p>
          <a:p>
            <a:endParaRPr lang="es-ES" dirty="0"/>
          </a:p>
        </p:txBody>
      </p:sp>
      <p:sp>
        <p:nvSpPr>
          <p:cNvPr id="4" name="Slide Number Placeholder 3"/>
          <p:cNvSpPr>
            <a:spLocks noGrp="1"/>
          </p:cNvSpPr>
          <p:nvPr>
            <p:ph type="sldNum" sz="quarter" idx="10"/>
          </p:nvPr>
        </p:nvSpPr>
        <p:spPr/>
        <p:txBody>
          <a:bodyPr/>
          <a:lstStyle/>
          <a:p>
            <a:fld id="{E4A5ADFF-FD65-429E-8C22-91E75A4F212A}" type="slidenum">
              <a:rPr lang="es-ES" smtClean="0"/>
              <a:t>47</a:t>
            </a:fld>
            <a:endParaRPr lang="es-ES"/>
          </a:p>
        </p:txBody>
      </p:sp>
    </p:spTree>
    <p:extLst>
      <p:ext uri="{BB962C8B-B14F-4D97-AF65-F5344CB8AC3E}">
        <p14:creationId xmlns:p14="http://schemas.microsoft.com/office/powerpoint/2010/main" val="3274442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2400"/>
              </a:spcBef>
              <a:buNone/>
            </a:pPr>
            <a:r>
              <a:rPr lang="en-GB" dirty="0">
                <a:solidFill>
                  <a:srgbClr val="FFC000"/>
                </a:solidFill>
                <a:latin typeface="+mn-lt"/>
              </a:rPr>
              <a:t>Good for scalability</a:t>
            </a:r>
          </a:p>
          <a:p>
            <a:pPr>
              <a:spcBef>
                <a:spcPts val="2400"/>
              </a:spcBef>
            </a:pPr>
            <a:r>
              <a:rPr lang="en-GB" dirty="0"/>
              <a:t>Data is spread (distributed) across servers</a:t>
            </a:r>
          </a:p>
          <a:p>
            <a:pPr marL="0" indent="0">
              <a:spcBef>
                <a:spcPts val="2400"/>
              </a:spcBef>
              <a:buNone/>
            </a:pPr>
            <a:r>
              <a:rPr lang="en-GB" dirty="0">
                <a:solidFill>
                  <a:srgbClr val="FFC000"/>
                </a:solidFill>
                <a:latin typeface="+mn-lt"/>
              </a:rPr>
              <a:t>Introduces overheads</a:t>
            </a:r>
          </a:p>
          <a:p>
            <a:pPr>
              <a:spcBef>
                <a:spcPts val="2400"/>
              </a:spcBef>
            </a:pPr>
            <a:r>
              <a:rPr lang="en-GB" dirty="0"/>
              <a:t>Data is not all in the same place!</a:t>
            </a:r>
          </a:p>
          <a:p>
            <a:pPr>
              <a:spcBef>
                <a:spcPts val="2400"/>
              </a:spcBef>
            </a:pPr>
            <a:r>
              <a:rPr lang="en-GB" dirty="0"/>
              <a:t>Don’t know where specific values are located</a:t>
            </a:r>
          </a:p>
          <a:p>
            <a:pPr>
              <a:spcBef>
                <a:spcPts val="2400"/>
              </a:spcBef>
            </a:pPr>
            <a:r>
              <a:rPr lang="en-GB" dirty="0"/>
              <a:t>May need to move the data then process it</a:t>
            </a:r>
          </a:p>
          <a:p>
            <a:endParaRPr lang="es-ES" dirty="0"/>
          </a:p>
        </p:txBody>
      </p:sp>
      <p:sp>
        <p:nvSpPr>
          <p:cNvPr id="4" name="Slide Number Placeholder 3"/>
          <p:cNvSpPr>
            <a:spLocks noGrp="1"/>
          </p:cNvSpPr>
          <p:nvPr>
            <p:ph type="sldNum" sz="quarter" idx="10"/>
          </p:nvPr>
        </p:nvSpPr>
        <p:spPr/>
        <p:txBody>
          <a:bodyPr/>
          <a:lstStyle/>
          <a:p>
            <a:fld id="{E4A5ADFF-FD65-429E-8C22-91E75A4F212A}" type="slidenum">
              <a:rPr lang="es-ES" smtClean="0"/>
              <a:t>12</a:t>
            </a:fld>
            <a:endParaRPr lang="es-ES"/>
          </a:p>
        </p:txBody>
      </p:sp>
    </p:spTree>
    <p:extLst>
      <p:ext uri="{BB962C8B-B14F-4D97-AF65-F5344CB8AC3E}">
        <p14:creationId xmlns:p14="http://schemas.microsoft.com/office/powerpoint/2010/main" val="765453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Notas de Abril 2016</a:t>
            </a:r>
          </a:p>
          <a:p>
            <a:pPr lvl="1"/>
            <a:r>
              <a:rPr lang="es-ES" dirty="0"/>
              <a:t>Load </a:t>
            </a:r>
            <a:r>
              <a:rPr lang="es-ES" dirty="0" err="1"/>
              <a:t>rate</a:t>
            </a:r>
            <a:r>
              <a:rPr lang="es-ES" dirty="0"/>
              <a:t>:                      records/</a:t>
            </a:r>
            <a:r>
              <a:rPr lang="es-ES" dirty="0" err="1"/>
              <a:t>seg</a:t>
            </a:r>
            <a:r>
              <a:rPr lang="es-ES" dirty="0"/>
              <a:t> metiendo datos (</a:t>
            </a:r>
            <a:r>
              <a:rPr lang="es-ES" dirty="0" err="1"/>
              <a:t>network+CPU</a:t>
            </a:r>
            <a:r>
              <a:rPr lang="es-ES" dirty="0"/>
              <a:t>)</a:t>
            </a:r>
          </a:p>
          <a:p>
            <a:pPr lvl="1"/>
            <a:r>
              <a:rPr lang="es-ES" dirty="0" err="1"/>
              <a:t>Scan</a:t>
            </a:r>
            <a:r>
              <a:rPr lang="es-ES" dirty="0"/>
              <a:t>/</a:t>
            </a:r>
            <a:r>
              <a:rPr lang="es-ES" dirty="0" err="1"/>
              <a:t>aggregation</a:t>
            </a:r>
            <a:r>
              <a:rPr lang="es-ES" dirty="0"/>
              <a:t> </a:t>
            </a:r>
            <a:r>
              <a:rPr lang="es-ES" dirty="0" err="1"/>
              <a:t>rate</a:t>
            </a:r>
            <a:r>
              <a:rPr lang="es-ES" dirty="0"/>
              <a:t>: records/</a:t>
            </a:r>
            <a:r>
              <a:rPr lang="es-ES" dirty="0" err="1"/>
              <a:t>seg</a:t>
            </a:r>
            <a:r>
              <a:rPr lang="es-ES" dirty="0"/>
              <a:t> leyendo datos (CPU+IO)</a:t>
            </a:r>
          </a:p>
          <a:p>
            <a:pPr lvl="1"/>
            <a:r>
              <a:rPr lang="en-US" dirty="0"/>
              <a:t>Create Table As Select rate:  </a:t>
            </a:r>
            <a:endParaRPr lang="es-ES" dirty="0"/>
          </a:p>
          <a:p>
            <a:endParaRPr lang="es-E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10/4/2016 1:54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315063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Si se intentan lanzar mas de 32 </a:t>
            </a:r>
            <a:r>
              <a:rPr lang="es-ES" dirty="0" err="1"/>
              <a:t>queries</a:t>
            </a:r>
            <a:r>
              <a:rPr lang="es-ES" dirty="0"/>
              <a:t> en paralelo se encolan</a:t>
            </a:r>
          </a:p>
        </p:txBody>
      </p:sp>
      <p:sp>
        <p:nvSpPr>
          <p:cNvPr id="4" name="Slide Number Placeholder 3"/>
          <p:cNvSpPr>
            <a:spLocks noGrp="1"/>
          </p:cNvSpPr>
          <p:nvPr>
            <p:ph type="sldNum" sz="quarter" idx="10"/>
          </p:nvPr>
        </p:nvSpPr>
        <p:spPr/>
        <p:txBody>
          <a:bodyPr/>
          <a:lstStyle/>
          <a:p>
            <a:fld id="{E4A5ADFF-FD65-429E-8C22-91E75A4F212A}" type="slidenum">
              <a:rPr lang="es-ES" smtClean="0"/>
              <a:t>16</a:t>
            </a:fld>
            <a:endParaRPr lang="es-ES"/>
          </a:p>
        </p:txBody>
      </p:sp>
    </p:spTree>
    <p:extLst>
      <p:ext uri="{BB962C8B-B14F-4D97-AF65-F5344CB8AC3E}">
        <p14:creationId xmlns:p14="http://schemas.microsoft.com/office/powerpoint/2010/main" val="2710870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Premium </a:t>
            </a:r>
            <a:r>
              <a:rPr lang="es-ES" dirty="0" err="1"/>
              <a:t>storage</a:t>
            </a:r>
            <a:r>
              <a:rPr lang="es-ES" dirty="0"/>
              <a:t>, que se paga en tramos de 1Tb</a:t>
            </a:r>
          </a:p>
          <a:p>
            <a:r>
              <a:rPr lang="es-ES" dirty="0"/>
              <a:t>https://azure.microsoft.com/en-us/blog/azure-sql-data-warehouse-introduces-premium-storage-for-greater-performance/</a:t>
            </a:r>
            <a:endParaRPr lang="es-E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10/4/2016 2:04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407458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s-ES" dirty="0"/>
              <a:t>Premium </a:t>
            </a:r>
            <a:r>
              <a:rPr lang="es-ES" dirty="0" err="1"/>
              <a:t>storage</a:t>
            </a:r>
            <a:r>
              <a:rPr lang="es-ES" dirty="0"/>
              <a:t>, que se paga en tramos de 1Tb</a:t>
            </a:r>
          </a:p>
          <a:p>
            <a:r>
              <a:rPr lang="es-ES" dirty="0"/>
              <a:t>https://azure.microsoft.com/en-us/blog/azure-sql-data-warehouse-introduces-premium-storage-for-greater-performance/</a:t>
            </a:r>
            <a:endParaRPr lang="es-E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10/4/2016 2:04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98809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s-ES" dirty="0"/>
              <a:t>Premium </a:t>
            </a:r>
            <a:r>
              <a:rPr lang="es-ES" dirty="0" err="1"/>
              <a:t>storage</a:t>
            </a:r>
            <a:r>
              <a:rPr lang="es-ES" dirty="0"/>
              <a:t>, que se paga en tramos de 1Tb</a:t>
            </a:r>
          </a:p>
          <a:p>
            <a:r>
              <a:rPr lang="es-ES" dirty="0"/>
              <a:t>https://azure.microsoft.com/en-us/blog/azure-sql-data-warehouse-introduces-premium-storage-for-greater-performance/ </a:t>
            </a:r>
            <a:endParaRPr lang="es-E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10/4/2016 2:04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746965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Bef>
                <a:spcPts val="1200"/>
              </a:spcBef>
              <a:buNone/>
            </a:pPr>
            <a:r>
              <a:rPr lang="en-GB" dirty="0">
                <a:solidFill>
                  <a:srgbClr val="FFC000"/>
                </a:solidFill>
                <a:latin typeface="+mn-lt"/>
              </a:rPr>
              <a:t>Destination Adaptors</a:t>
            </a:r>
          </a:p>
          <a:p>
            <a:pPr>
              <a:lnSpc>
                <a:spcPct val="100000"/>
              </a:lnSpc>
              <a:spcBef>
                <a:spcPts val="1200"/>
              </a:spcBef>
            </a:pPr>
            <a:r>
              <a:rPr lang="en-GB" dirty="0"/>
              <a:t>OLE DB Destination</a:t>
            </a:r>
          </a:p>
          <a:p>
            <a:pPr marL="0" indent="0">
              <a:lnSpc>
                <a:spcPct val="100000"/>
              </a:lnSpc>
              <a:spcBef>
                <a:spcPts val="3600"/>
              </a:spcBef>
              <a:buNone/>
            </a:pPr>
            <a:r>
              <a:rPr lang="en-GB" dirty="0">
                <a:solidFill>
                  <a:srgbClr val="FFC000"/>
                </a:solidFill>
                <a:latin typeface="+mn-lt"/>
              </a:rPr>
              <a:t>Connection Manager</a:t>
            </a:r>
          </a:p>
          <a:p>
            <a:pPr>
              <a:lnSpc>
                <a:spcPct val="100000"/>
              </a:lnSpc>
              <a:spcBef>
                <a:spcPts val="1200"/>
              </a:spcBef>
            </a:pPr>
            <a:r>
              <a:rPr lang="en-GB" dirty="0"/>
              <a:t>Native SQL Server</a:t>
            </a:r>
          </a:p>
          <a:p>
            <a:pPr marL="0" indent="0">
              <a:lnSpc>
                <a:spcPct val="100000"/>
              </a:lnSpc>
              <a:spcBef>
                <a:spcPts val="2400"/>
              </a:spcBef>
              <a:buNone/>
            </a:pPr>
            <a:r>
              <a:rPr lang="en-GB" dirty="0"/>
              <a:t>Can’t perform a Merge like </a:t>
            </a:r>
            <a:r>
              <a:rPr lang="en-GB" dirty="0" err="1"/>
              <a:t>DWLoader</a:t>
            </a:r>
            <a:br>
              <a:rPr lang="en-GB" dirty="0"/>
            </a:br>
            <a:r>
              <a:rPr lang="en-GB" dirty="0"/>
              <a:t>	 or “PDW Destination Adapter</a:t>
            </a:r>
            <a:endParaRPr lang="es-ES" dirty="0"/>
          </a:p>
        </p:txBody>
      </p:sp>
      <p:sp>
        <p:nvSpPr>
          <p:cNvPr id="4" name="Slide Number Placeholder 3"/>
          <p:cNvSpPr>
            <a:spLocks noGrp="1"/>
          </p:cNvSpPr>
          <p:nvPr>
            <p:ph type="sldNum" sz="quarter" idx="10"/>
          </p:nvPr>
        </p:nvSpPr>
        <p:spPr/>
        <p:txBody>
          <a:bodyPr/>
          <a:lstStyle/>
          <a:p>
            <a:fld id="{E4A5ADFF-FD65-429E-8C22-91E75A4F212A}" type="slidenum">
              <a:rPr lang="es-ES" smtClean="0"/>
              <a:t>22</a:t>
            </a:fld>
            <a:endParaRPr lang="es-ES"/>
          </a:p>
        </p:txBody>
      </p:sp>
    </p:spTree>
    <p:extLst>
      <p:ext uri="{BB962C8B-B14F-4D97-AF65-F5344CB8AC3E}">
        <p14:creationId xmlns:p14="http://schemas.microsoft.com/office/powerpoint/2010/main" val="38258737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Walkin">
    <p:bg bwMode="ltGray">
      <p:bgPr>
        <a:solidFill>
          <a:schemeClr val="accent1"/>
        </a:solidFill>
        <a:effectLst/>
      </p:bgPr>
    </p:bg>
    <p:spTree>
      <p:nvGrpSpPr>
        <p:cNvPr id="1" name=""/>
        <p:cNvGrpSpPr/>
        <p:nvPr/>
      </p:nvGrpSpPr>
      <p:grpSpPr>
        <a:xfrm>
          <a:off x="0" y="0"/>
          <a:ext cx="0" cy="0"/>
          <a:chOff x="0" y="0"/>
          <a:chExt cx="0" cy="0"/>
        </a:xfrm>
      </p:grpSpPr>
      <p:pic>
        <p:nvPicPr>
          <p:cNvPr id="5" name="Imagen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8" name="Title 1"/>
          <p:cNvSpPr txBox="1">
            <a:spLocks/>
          </p:cNvSpPr>
          <p:nvPr userDrawn="1"/>
        </p:nvSpPr>
        <p:spPr bwMode="auto">
          <a:xfrm>
            <a:off x="5608638" y="377679"/>
            <a:ext cx="6248400" cy="76200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pPr algn="r"/>
            <a:r>
              <a:rPr lang="en-US" sz="4400" dirty="0"/>
              <a:t>Microsoft Summit</a:t>
            </a:r>
          </a:p>
        </p:txBody>
      </p:sp>
      <p:sp>
        <p:nvSpPr>
          <p:cNvPr id="2" name="TextBox 1"/>
          <p:cNvSpPr txBox="1"/>
          <p:nvPr userDrawn="1"/>
        </p:nvSpPr>
        <p:spPr>
          <a:xfrm>
            <a:off x="8199437" y="1046410"/>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5 y 6 de </a:t>
            </a:r>
            <a:r>
              <a:rPr lang="en-US" sz="2000" dirty="0" err="1">
                <a:solidFill>
                  <a:schemeClr val="bg1"/>
                </a:solidFill>
              </a:rPr>
              <a:t>octubre</a:t>
            </a:r>
            <a:r>
              <a:rPr lang="en-US" sz="2000" dirty="0">
                <a:solidFill>
                  <a:schemeClr val="bg1"/>
                </a:solidFill>
              </a:rPr>
              <a:t>, 2016</a:t>
            </a:r>
          </a:p>
        </p:txBody>
      </p:sp>
      <p:pic>
        <p:nvPicPr>
          <p:cNvPr id="7"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546776722"/>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3" pos="7546">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97397787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16056847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5456237" y="906462"/>
            <a:ext cx="6553200" cy="1015663"/>
          </a:xfrm>
          <a:noFill/>
        </p:spPr>
        <p:txBody>
          <a:bodyPr wrap="square" tIns="91440" bIns="91440" anchor="t" anchorCtr="0">
            <a:spAutoFit/>
          </a:bodyPr>
          <a:lstStyle>
            <a:lvl1pPr>
              <a:defRPr sz="60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5456238" y="1926679"/>
            <a:ext cx="6553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pic>
        <p:nvPicPr>
          <p:cNvPr id="6" name="Imagen 5"/>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5" name="Title 1"/>
          <p:cNvSpPr txBox="1">
            <a:spLocks/>
          </p:cNvSpPr>
          <p:nvPr userDrawn="1"/>
        </p:nvSpPr>
        <p:spPr>
          <a:xfrm>
            <a:off x="5456237" y="906462"/>
            <a:ext cx="6553200" cy="1015663"/>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3" name="Imagen 1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47900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42671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Gracias</a:t>
            </a:r>
          </a:p>
        </p:txBody>
      </p:sp>
      <p:sp>
        <p:nvSpPr>
          <p:cNvPr id="5" name="Text Placeholder 4"/>
          <p:cNvSpPr>
            <a:spLocks noGrp="1"/>
          </p:cNvSpPr>
          <p:nvPr>
            <p:ph type="body" sz="quarter" idx="13" hasCustomPrompt="1"/>
          </p:nvPr>
        </p:nvSpPr>
        <p:spPr>
          <a:xfrm>
            <a:off x="7557205" y="4928841"/>
            <a:ext cx="4501423" cy="473422"/>
          </a:xfrm>
          <a:noFill/>
        </p:spPr>
        <p:txBody>
          <a:bodyPr lIns="146304" tIns="109728" rIns="146304" bIns="109728" anchor="b">
            <a:noAutofit/>
          </a:bodyPr>
          <a:lstStyle>
            <a:lvl1pPr marL="0" indent="0" algn="ctr">
              <a:spcBef>
                <a:spcPts val="0"/>
              </a:spcBef>
              <a:buNone/>
              <a:defRPr sz="2400" spc="0" baseline="0">
                <a:solidFill>
                  <a:schemeClr val="tx1"/>
                </a:solidFill>
                <a:latin typeface="+mn-lt"/>
              </a:defRPr>
            </a:lvl1pPr>
          </a:lstStyle>
          <a:p>
            <a:pPr lvl="0"/>
            <a:r>
              <a:rPr lang="en-US" dirty="0"/>
              <a:t>Evaluation URL</a:t>
            </a:r>
          </a:p>
        </p:txBody>
      </p:sp>
      <p:sp>
        <p:nvSpPr>
          <p:cNvPr id="6" name="Picture Placeholder 3"/>
          <p:cNvSpPr>
            <a:spLocks noGrp="1"/>
          </p:cNvSpPr>
          <p:nvPr>
            <p:ph type="pic" sz="quarter" idx="14" hasCustomPrompt="1"/>
          </p:nvPr>
        </p:nvSpPr>
        <p:spPr>
          <a:xfrm>
            <a:off x="8046014" y="1236304"/>
            <a:ext cx="3523801" cy="738664"/>
          </a:xfrm>
        </p:spPr>
        <p:txBody>
          <a:bodyPr/>
          <a:lstStyle>
            <a:lvl1pPr marL="0" indent="0">
              <a:buNone/>
              <a:defRPr baseline="0">
                <a:solidFill>
                  <a:schemeClr val="tx1"/>
                </a:solidFill>
              </a:defRPr>
            </a:lvl1pPr>
          </a:lstStyle>
          <a:p>
            <a:r>
              <a:rPr lang="es-ES" dirty="0"/>
              <a:t>QR </a:t>
            </a:r>
            <a:r>
              <a:rPr lang="es-ES" dirty="0" err="1"/>
              <a:t>Code</a:t>
            </a:r>
            <a:endParaRPr lang="es-ES" dirty="0"/>
          </a:p>
        </p:txBody>
      </p:sp>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1636796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6219825" y="0"/>
            <a:ext cx="6246812" cy="6992587"/>
          </a:xfrm>
          <a:prstGeom prst="rect">
            <a:avLst/>
          </a:prstGeom>
        </p:spPr>
      </p:pic>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997"/>
            <a:ext cx="1280160" cy="272872"/>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187"/>
            <a:ext cx="1280160" cy="274492"/>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12" name="Imagen 11"/>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8358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ack-cover">
    <p:bg>
      <p:bgPr>
        <a:solidFill>
          <a:srgbClr val="5C2D9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82767" y="6204957"/>
            <a:ext cx="11845742" cy="502246"/>
          </a:xfrm>
          <a:prstGeom prst="rect">
            <a:avLst/>
          </a:prstGeom>
          <a:noFill/>
          <a:ln w="12700">
            <a:noFill/>
            <a:miter lim="800000"/>
            <a:headEnd type="none" w="sm" len="sm"/>
            <a:tailEnd type="none" w="sm" len="sm"/>
          </a:ln>
          <a:effectLst/>
        </p:spPr>
        <p:txBody>
          <a:bodyPr vert="horz" wrap="square" lIns="0" tIns="0" rIns="0" bIns="0" numCol="1" anchor="ctr" anchorCtr="0" compatLnSpc="1">
            <a:prstTxWarp prst="textNoShape">
              <a:avLst/>
            </a:prstTxWarp>
            <a:noAutofit/>
          </a:bodyPr>
          <a:lstStyle/>
          <a:p>
            <a:pPr defTabSz="932111" eaLnBrk="0" hangingPunct="0"/>
            <a:r>
              <a:rPr lang="en-US" sz="816" dirty="0">
                <a:solidFill>
                  <a:schemeClr val="bg1"/>
                </a:solidFill>
                <a:cs typeface="Segoe UI" pitchFamily="34" charset="0"/>
              </a:rPr>
              <a:t>© 2014 Microsoft Corporation. All rights reserved. Microsoft, Windows, Windows Vista and other product names are or may be registered trademarks and/or trademarks in the U.S. and/or other countries.</a:t>
            </a:r>
          </a:p>
          <a:p>
            <a:pPr defTabSz="932111" eaLnBrk="0" hangingPunct="0"/>
            <a:r>
              <a:rPr lang="en-US" sz="816" dirty="0">
                <a:solidFill>
                  <a:schemeClr val="bg1"/>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91"/>
            <a:ext cx="3288506" cy="704345"/>
          </a:xfrm>
          <a:prstGeom prst="rect">
            <a:avLst/>
          </a:prstGeom>
        </p:spPr>
      </p:pic>
    </p:spTree>
    <p:extLst>
      <p:ext uri="{BB962C8B-B14F-4D97-AF65-F5344CB8AC3E}">
        <p14:creationId xmlns:p14="http://schemas.microsoft.com/office/powerpoint/2010/main" val="1303659821"/>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993"/>
            <a:ext cx="12436476" cy="6995518"/>
          </a:xfrm>
          <a:prstGeom prst="rect">
            <a:avLst/>
          </a:prstGeom>
        </p:spPr>
      </p:pic>
      <p:sp>
        <p:nvSpPr>
          <p:cNvPr id="12" name="Rectangle 11"/>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3" name="TextBox 1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96416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3"/>
            <a:ext cx="12436464" cy="6995511"/>
          </a:xfrm>
          <a:prstGeom prst="rect">
            <a:avLst/>
          </a:prstGeom>
        </p:spPr>
      </p:pic>
      <p:sp>
        <p:nvSpPr>
          <p:cNvPr id="14" name="Rectangle 13"/>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103837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2" name="TextBox 1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66371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2"/>
            <a:ext cx="12436464" cy="6995511"/>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2" name="Picture 11"/>
          <p:cNvPicPr>
            <a:picLocks noChangeAspect="1"/>
          </p:cNvPicPr>
          <p:nvPr userDrawn="1"/>
        </p:nvPicPr>
        <p:blipFill>
          <a:blip r:embed="rId4"/>
          <a:stretch>
            <a:fillRect/>
          </a:stretch>
        </p:blipFill>
        <p:spPr bwMode="black">
          <a:xfrm>
            <a:off x="457580" y="484997"/>
            <a:ext cx="1280160" cy="272872"/>
          </a:xfrm>
          <a:prstGeom prst="rect">
            <a:avLst/>
          </a:prstGeom>
        </p:spPr>
      </p:pic>
      <p:sp>
        <p:nvSpPr>
          <p:cNvPr id="8" name="TextBox 7"/>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64252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0078D7"/>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73240436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2">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23" r:id="rId1"/>
    <p:sldLayoutId id="2147484317" r:id="rId2"/>
    <p:sldLayoutId id="2147484325" r:id="rId3"/>
    <p:sldLayoutId id="2147484324" r:id="rId4"/>
    <p:sldLayoutId id="2147484321" r:id="rId5"/>
    <p:sldLayoutId id="2147484322" r:id="rId6"/>
    <p:sldLayoutId id="2147484295" r:id="rId7"/>
    <p:sldLayoutId id="2147484240" r:id="rId8"/>
    <p:sldLayoutId id="2147484296" r:id="rId9"/>
    <p:sldLayoutId id="2147484241" r:id="rId10"/>
    <p:sldLayoutId id="2147484297" r:id="rId11"/>
    <p:sldLayoutId id="2147484244" r:id="rId12"/>
    <p:sldLayoutId id="2147484298" r:id="rId13"/>
    <p:sldLayoutId id="2147484245" r:id="rId14"/>
    <p:sldLayoutId id="2147484247" r:id="rId15"/>
    <p:sldLayoutId id="2147484249" r:id="rId16"/>
    <p:sldLayoutId id="2147484250" r:id="rId17"/>
    <p:sldLayoutId id="2147484264" r:id="rId18"/>
    <p:sldLayoutId id="2147484251" r:id="rId19"/>
    <p:sldLayoutId id="2147484327" r:id="rId20"/>
    <p:sldLayoutId id="2147484254" r:id="rId21"/>
    <p:sldLayoutId id="2147484256" r:id="rId22"/>
    <p:sldLayoutId id="2147484257" r:id="rId23"/>
    <p:sldLayoutId id="2147484258" r:id="rId24"/>
    <p:sldLayoutId id="2147484259" r:id="rId25"/>
    <p:sldLayoutId id="2147484260" r:id="rId26"/>
    <p:sldLayoutId id="2147484261" r:id="rId27"/>
    <p:sldLayoutId id="2147484299" r:id="rId28"/>
    <p:sldLayoutId id="2147484263" r:id="rId29"/>
    <p:sldLayoutId id="2147484326" r:id="rId3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0.png"/><Relationship Id="rId7"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aka.ms/sqldw" TargetMode="Externa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hyperlink" Target="mailto:ecatala@solidq.com" TargetMode="External"/><Relationship Id="rId7" Type="http://schemas.openxmlformats.org/officeDocument/2006/relationships/image" Target="../media/image14.png"/><Relationship Id="rId2" Type="http://schemas.openxmlformats.org/officeDocument/2006/relationships/image" Target="../media/image12.jpg"/><Relationship Id="rId1" Type="http://schemas.openxmlformats.org/officeDocument/2006/relationships/slideLayout" Target="../slideLayouts/slideLayout15.xml"/><Relationship Id="rId6" Type="http://schemas.openxmlformats.org/officeDocument/2006/relationships/image" Target="../media/image13.png"/><Relationship Id="rId5" Type="http://schemas.openxmlformats.org/officeDocument/2006/relationships/hyperlink" Target="http://www.enriquecatala.com/" TargetMode="External"/><Relationship Id="rId4" Type="http://schemas.openxmlformats.org/officeDocument/2006/relationships/hyperlink" Target="http://www.solidq.com/"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8" Type="http://schemas.openxmlformats.org/officeDocument/2006/relationships/hyperlink" Target="https://azure.microsoft.com/en-us/documentation/articles/sql-data-warehouse-develop-group-by-options/" TargetMode="External"/><Relationship Id="rId3" Type="http://schemas.openxmlformats.org/officeDocument/2006/relationships/hyperlink" Target="https://azure.microsoft.com/en-us/documentation/articles/sql-data-warehouse-develop-ctas/" TargetMode="External"/><Relationship Id="rId7" Type="http://schemas.openxmlformats.org/officeDocument/2006/relationships/hyperlink" Target="https://azure.microsoft.com/en-us/documentation/articles/sql-data-warehouse-migrate-code/#Recursive-common-table-expressions-(CTE" TargetMode="External"/><Relationship Id="rId12" Type="http://schemas.openxmlformats.org/officeDocument/2006/relationships/hyperlink" Target="https://azure.microsoft.com/en-us/documentation/articles/sql-data-warehouse-develop-dynamic-sql/" TargetMode="External"/><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hyperlink" Target="https://azure.microsoft.com/en-us/documentation/articles/sql-data-warehouse-migrate-code/#Common-table-expressions" TargetMode="External"/><Relationship Id="rId11" Type="http://schemas.openxmlformats.org/officeDocument/2006/relationships/hyperlink" Target="https://azure.microsoft.com/en-us/documentation/articles/sql-data-warehouse-develop-variable-assignment/" TargetMode="External"/><Relationship Id="rId5" Type="http://schemas.openxmlformats.org/officeDocument/2006/relationships/hyperlink" Target="https://azure.microsoft.com/en-us/documentation/articles/sql-data-warehouse-develop-temporary-tables/" TargetMode="External"/><Relationship Id="rId10" Type="http://schemas.openxmlformats.org/officeDocument/2006/relationships/hyperlink" Target="https://azure.microsoft.com/en-us/documentation/articles/sql-data-warehouse-develop-views/" TargetMode="External"/><Relationship Id="rId4" Type="http://schemas.openxmlformats.org/officeDocument/2006/relationships/hyperlink" Target="https://azure.microsoft.com/en-us/documentation/articles/sql-data-warehouse-develop-loops/" TargetMode="External"/><Relationship Id="rId9" Type="http://schemas.openxmlformats.org/officeDocument/2006/relationships/hyperlink" Target="https://azure.microsoft.com/en-us/documentation/articles/sql-data-warehouse-develop-transactions/"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35.emf"/><Relationship Id="rId7" Type="http://schemas.openxmlformats.org/officeDocument/2006/relationships/diagramColors" Target="../diagrams/colors6.xml"/><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4701" y="1748695"/>
            <a:ext cx="7391335" cy="1828800"/>
          </a:xfrm>
        </p:spPr>
        <p:txBody>
          <a:bodyPr/>
          <a:lstStyle/>
          <a:p>
            <a:r>
              <a:rPr lang="es-ES" dirty="0"/>
              <a:t>Data </a:t>
            </a:r>
            <a:r>
              <a:rPr lang="es-ES" dirty="0" err="1"/>
              <a:t>warehouse</a:t>
            </a:r>
            <a:r>
              <a:rPr lang="es-ES" dirty="0"/>
              <a:t> como servicio en Azure</a:t>
            </a:r>
            <a:endParaRPr lang="es-ES_tradnl" dirty="0"/>
          </a:p>
        </p:txBody>
      </p:sp>
      <p:sp>
        <p:nvSpPr>
          <p:cNvPr id="3" name="Marcador de texto 2"/>
          <p:cNvSpPr>
            <a:spLocks noGrp="1"/>
          </p:cNvSpPr>
          <p:nvPr>
            <p:ph type="body" sz="quarter" idx="14"/>
          </p:nvPr>
        </p:nvSpPr>
        <p:spPr>
          <a:xfrm>
            <a:off x="274701" y="3545744"/>
            <a:ext cx="6402388" cy="2057400"/>
          </a:xfrm>
        </p:spPr>
        <p:txBody>
          <a:bodyPr/>
          <a:lstStyle/>
          <a:p>
            <a:r>
              <a:rPr lang="es-ES" dirty="0"/>
              <a:t>Enrique Catalá Bañuls</a:t>
            </a:r>
          </a:p>
          <a:p>
            <a:r>
              <a:rPr lang="es-ES" dirty="0"/>
              <a:t>Mentor</a:t>
            </a:r>
          </a:p>
          <a:p>
            <a:r>
              <a:rPr lang="es-ES" dirty="0">
                <a:solidFill>
                  <a:srgbClr val="FFFF00"/>
                </a:solidFill>
              </a:rPr>
              <a:t>ecatala@solidq.com</a:t>
            </a:r>
          </a:p>
          <a:p>
            <a:r>
              <a:rPr lang="es-ES" dirty="0">
                <a:solidFill>
                  <a:srgbClr val="FFFF00"/>
                </a:solidFill>
              </a:rPr>
              <a:t>@</a:t>
            </a:r>
            <a:r>
              <a:rPr lang="es-ES" dirty="0" err="1">
                <a:solidFill>
                  <a:srgbClr val="FFFF00"/>
                </a:solidFill>
              </a:rPr>
              <a:t>enriquecatala</a:t>
            </a:r>
            <a:endParaRPr lang="es-ES" dirty="0">
              <a:solidFill>
                <a:srgbClr val="FFFF00"/>
              </a:solidFill>
            </a:endParaRPr>
          </a:p>
          <a:p>
            <a:endParaRPr lang="es-ES_tradnl" dirty="0"/>
          </a:p>
        </p:txBody>
      </p:sp>
    </p:spTree>
    <p:extLst>
      <p:ext uri="{BB962C8B-B14F-4D97-AF65-F5344CB8AC3E}">
        <p14:creationId xmlns:p14="http://schemas.microsoft.com/office/powerpoint/2010/main" val="108412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801314"/>
          </a:xfrm>
        </p:spPr>
        <p:txBody>
          <a:bodyPr/>
          <a:lstStyle/>
          <a:p>
            <a:r>
              <a:rPr lang="es-ES" dirty="0"/>
              <a:t>Acepta </a:t>
            </a:r>
            <a:r>
              <a:rPr lang="es-ES" dirty="0" err="1"/>
              <a:t>requests</a:t>
            </a:r>
            <a:r>
              <a:rPr lang="es-ES" dirty="0"/>
              <a:t> de usuario</a:t>
            </a:r>
          </a:p>
          <a:p>
            <a:r>
              <a:rPr lang="es-ES" dirty="0"/>
              <a:t>Interpreta la petición y la escala</a:t>
            </a:r>
          </a:p>
          <a:p>
            <a:r>
              <a:rPr lang="es-ES" dirty="0"/>
              <a:t>Optimiza la petición</a:t>
            </a:r>
          </a:p>
          <a:p>
            <a:r>
              <a:rPr lang="es-ES" dirty="0"/>
              <a:t>Orquestra acciones</a:t>
            </a:r>
          </a:p>
          <a:p>
            <a:r>
              <a:rPr lang="es-ES" dirty="0"/>
              <a:t>Realiza la consolidación final</a:t>
            </a:r>
          </a:p>
          <a:p>
            <a:r>
              <a:rPr lang="es-ES" dirty="0"/>
              <a:t>Devuelve los resultados</a:t>
            </a:r>
          </a:p>
          <a:p>
            <a:endParaRPr lang="es-ES" dirty="0"/>
          </a:p>
        </p:txBody>
      </p:sp>
      <p:sp>
        <p:nvSpPr>
          <p:cNvPr id="3" name="Title 2"/>
          <p:cNvSpPr>
            <a:spLocks noGrp="1"/>
          </p:cNvSpPr>
          <p:nvPr>
            <p:ph type="title"/>
          </p:nvPr>
        </p:nvSpPr>
        <p:spPr/>
        <p:txBody>
          <a:bodyPr/>
          <a:lstStyle/>
          <a:p>
            <a:r>
              <a:rPr lang="es-ES" dirty="0"/>
              <a:t>Control </a:t>
            </a:r>
            <a:r>
              <a:rPr lang="es-ES" dirty="0" err="1"/>
              <a:t>Node</a:t>
            </a:r>
            <a:r>
              <a:rPr lang="es-ES" dirty="0"/>
              <a:t> (cerebro)</a:t>
            </a:r>
            <a:endParaRPr lang="es-ES" dirty="0"/>
          </a:p>
        </p:txBody>
      </p:sp>
      <p:sp>
        <p:nvSpPr>
          <p:cNvPr id="4" name="Rectangle 3"/>
          <p:cNvSpPr/>
          <p:nvPr/>
        </p:nvSpPr>
        <p:spPr>
          <a:xfrm>
            <a:off x="9854474" y="582423"/>
            <a:ext cx="2298537" cy="2203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3600" dirty="0">
                <a:solidFill>
                  <a:schemeClr val="bg1"/>
                </a:solidFill>
                <a:latin typeface="+mj-lt"/>
              </a:rPr>
              <a:t>Un </a:t>
            </a:r>
            <a:r>
              <a:rPr lang="en-GB" sz="3600" dirty="0" err="1">
                <a:solidFill>
                  <a:schemeClr val="bg1"/>
                </a:solidFill>
                <a:latin typeface="+mj-lt"/>
              </a:rPr>
              <a:t>único</a:t>
            </a:r>
            <a:r>
              <a:rPr lang="en-GB" sz="3600" dirty="0">
                <a:solidFill>
                  <a:schemeClr val="bg1"/>
                </a:solidFill>
                <a:latin typeface="+mj-lt"/>
              </a:rPr>
              <a:t> </a:t>
            </a:r>
            <a:r>
              <a:rPr lang="en-GB" sz="3600" dirty="0" err="1">
                <a:solidFill>
                  <a:schemeClr val="bg1"/>
                </a:solidFill>
                <a:latin typeface="+mj-lt"/>
              </a:rPr>
              <a:t>cerebro</a:t>
            </a:r>
            <a:endParaRPr lang="en-GB" sz="3600" dirty="0">
              <a:solidFill>
                <a:schemeClr val="bg1"/>
              </a:solidFill>
              <a:latin typeface="+mj-lt"/>
            </a:endParaRPr>
          </a:p>
        </p:txBody>
      </p:sp>
      <p:sp>
        <p:nvSpPr>
          <p:cNvPr id="5" name="Rectangle 4"/>
          <p:cNvSpPr/>
          <p:nvPr/>
        </p:nvSpPr>
        <p:spPr>
          <a:xfrm>
            <a:off x="8590948" y="4833902"/>
            <a:ext cx="3562063" cy="148276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3200" dirty="0" err="1">
                <a:latin typeface="+mj-lt"/>
              </a:rPr>
              <a:t>Requiere</a:t>
            </a:r>
            <a:r>
              <a:rPr lang="en-GB" sz="3200" dirty="0">
                <a:latin typeface="+mj-lt"/>
              </a:rPr>
              <a:t> un motor </a:t>
            </a:r>
            <a:r>
              <a:rPr lang="en-GB" sz="3200" dirty="0" err="1">
                <a:latin typeface="+mj-lt"/>
              </a:rPr>
              <a:t>relacional</a:t>
            </a:r>
            <a:r>
              <a:rPr lang="en-GB" sz="3200" dirty="0">
                <a:latin typeface="+mj-lt"/>
              </a:rPr>
              <a:t> </a:t>
            </a:r>
            <a:r>
              <a:rPr lang="en-GB" sz="3200" dirty="0" err="1">
                <a:latin typeface="+mj-lt"/>
              </a:rPr>
              <a:t>distribuido</a:t>
            </a:r>
            <a:endParaRPr lang="en-GB" sz="3200" dirty="0">
              <a:latin typeface="+mj-lt"/>
            </a:endParaRPr>
          </a:p>
        </p:txBody>
      </p:sp>
    </p:spTree>
    <p:extLst>
      <p:ext uri="{BB962C8B-B14F-4D97-AF65-F5344CB8AC3E}">
        <p14:creationId xmlns:p14="http://schemas.microsoft.com/office/powerpoint/2010/main" val="3752732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582519"/>
          </a:xfrm>
        </p:spPr>
        <p:txBody>
          <a:bodyPr/>
          <a:lstStyle/>
          <a:p>
            <a:r>
              <a:rPr lang="es-ES" dirty="0"/>
              <a:t>Realiza computación extrema</a:t>
            </a:r>
          </a:p>
          <a:p>
            <a:pPr lvl="1"/>
            <a:r>
              <a:rPr lang="es-ES" dirty="0"/>
              <a:t>Acepta </a:t>
            </a:r>
            <a:r>
              <a:rPr lang="es-ES" dirty="0" err="1"/>
              <a:t>requests</a:t>
            </a:r>
            <a:r>
              <a:rPr lang="es-ES" dirty="0"/>
              <a:t> del “cerebro”</a:t>
            </a:r>
          </a:p>
          <a:p>
            <a:r>
              <a:rPr lang="es-ES" dirty="0"/>
              <a:t>Es un entorno SMP altamente tuneado</a:t>
            </a:r>
          </a:p>
          <a:p>
            <a:pPr lvl="1"/>
            <a:r>
              <a:rPr lang="es-ES" dirty="0"/>
              <a:t>Pensado para peticiones del “cerebro”</a:t>
            </a:r>
          </a:p>
          <a:p>
            <a:r>
              <a:rPr lang="es-ES" dirty="0"/>
              <a:t>Es el que finalmente accede al dato</a:t>
            </a:r>
          </a:p>
          <a:p>
            <a:endParaRPr lang="es-ES" dirty="0"/>
          </a:p>
        </p:txBody>
      </p:sp>
      <p:sp>
        <p:nvSpPr>
          <p:cNvPr id="3" name="Title 2"/>
          <p:cNvSpPr>
            <a:spLocks noGrp="1"/>
          </p:cNvSpPr>
          <p:nvPr>
            <p:ph type="title"/>
          </p:nvPr>
        </p:nvSpPr>
        <p:spPr/>
        <p:txBody>
          <a:bodyPr/>
          <a:lstStyle/>
          <a:p>
            <a:r>
              <a:rPr lang="es-ES" dirty="0"/>
              <a:t>Compute </a:t>
            </a:r>
            <a:r>
              <a:rPr lang="es-ES" dirty="0" err="1"/>
              <a:t>node</a:t>
            </a:r>
            <a:r>
              <a:rPr lang="es-ES" dirty="0"/>
              <a:t> (Músculo)</a:t>
            </a:r>
            <a:endParaRPr lang="es-ES" dirty="0"/>
          </a:p>
        </p:txBody>
      </p:sp>
      <p:sp>
        <p:nvSpPr>
          <p:cNvPr id="4" name="Rectangle 3"/>
          <p:cNvSpPr/>
          <p:nvPr/>
        </p:nvSpPr>
        <p:spPr>
          <a:xfrm>
            <a:off x="9958839" y="364633"/>
            <a:ext cx="2203000" cy="2203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3600" dirty="0" err="1">
                <a:solidFill>
                  <a:schemeClr val="bg1"/>
                </a:solidFill>
                <a:latin typeface="+mj-lt"/>
              </a:rPr>
              <a:t>Muchos</a:t>
            </a:r>
            <a:r>
              <a:rPr lang="en-GB" sz="3600" dirty="0">
                <a:solidFill>
                  <a:schemeClr val="bg1"/>
                </a:solidFill>
                <a:latin typeface="+mj-lt"/>
              </a:rPr>
              <a:t> </a:t>
            </a:r>
            <a:r>
              <a:rPr lang="en-GB" sz="3600" dirty="0" err="1">
                <a:solidFill>
                  <a:schemeClr val="bg1"/>
                </a:solidFill>
                <a:latin typeface="+mj-lt"/>
              </a:rPr>
              <a:t>elementos</a:t>
            </a:r>
            <a:r>
              <a:rPr lang="en-GB" sz="3600" dirty="0">
                <a:solidFill>
                  <a:schemeClr val="bg1"/>
                </a:solidFill>
                <a:latin typeface="+mj-lt"/>
              </a:rPr>
              <a:t> “</a:t>
            </a:r>
            <a:r>
              <a:rPr lang="en-GB" sz="3600" dirty="0" err="1">
                <a:solidFill>
                  <a:schemeClr val="bg1"/>
                </a:solidFill>
                <a:latin typeface="+mj-lt"/>
              </a:rPr>
              <a:t>músculo</a:t>
            </a:r>
            <a:r>
              <a:rPr lang="en-GB" sz="3600" dirty="0">
                <a:solidFill>
                  <a:schemeClr val="bg1"/>
                </a:solidFill>
                <a:latin typeface="+mj-lt"/>
              </a:rPr>
              <a:t>”</a:t>
            </a:r>
          </a:p>
        </p:txBody>
      </p:sp>
      <p:sp>
        <p:nvSpPr>
          <p:cNvPr id="5" name="Rectangle 4"/>
          <p:cNvSpPr/>
          <p:nvPr/>
        </p:nvSpPr>
        <p:spPr>
          <a:xfrm>
            <a:off x="8150927" y="4795368"/>
            <a:ext cx="4010912" cy="1445093"/>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2800" dirty="0">
                <a:solidFill>
                  <a:schemeClr val="bg1"/>
                </a:solidFill>
                <a:latin typeface="+mj-lt"/>
              </a:rPr>
              <a:t>No </a:t>
            </a:r>
            <a:r>
              <a:rPr lang="en-GB" sz="2800" dirty="0" err="1">
                <a:solidFill>
                  <a:schemeClr val="bg1"/>
                </a:solidFill>
                <a:latin typeface="+mj-lt"/>
              </a:rPr>
              <a:t>podemos</a:t>
            </a:r>
            <a:r>
              <a:rPr lang="en-GB" sz="2800" dirty="0">
                <a:solidFill>
                  <a:schemeClr val="bg1"/>
                </a:solidFill>
                <a:latin typeface="+mj-lt"/>
              </a:rPr>
              <a:t> </a:t>
            </a:r>
            <a:r>
              <a:rPr lang="en-GB" sz="2800" dirty="0" err="1">
                <a:solidFill>
                  <a:schemeClr val="bg1"/>
                </a:solidFill>
                <a:latin typeface="+mj-lt"/>
              </a:rPr>
              <a:t>conectar</a:t>
            </a:r>
            <a:r>
              <a:rPr lang="en-GB" sz="2800" dirty="0">
                <a:solidFill>
                  <a:schemeClr val="bg1"/>
                </a:solidFill>
                <a:latin typeface="+mj-lt"/>
              </a:rPr>
              <a:t> a </a:t>
            </a:r>
            <a:r>
              <a:rPr lang="en-GB" sz="2800" dirty="0" err="1">
                <a:solidFill>
                  <a:schemeClr val="bg1"/>
                </a:solidFill>
                <a:latin typeface="+mj-lt"/>
              </a:rPr>
              <a:t>él</a:t>
            </a:r>
            <a:endParaRPr lang="en-GB" sz="2800" dirty="0">
              <a:solidFill>
                <a:schemeClr val="bg1"/>
              </a:solidFill>
              <a:latin typeface="+mj-lt"/>
            </a:endParaRPr>
          </a:p>
        </p:txBody>
      </p:sp>
    </p:spTree>
    <p:extLst>
      <p:ext uri="{BB962C8B-B14F-4D97-AF65-F5344CB8AC3E}">
        <p14:creationId xmlns:p14="http://schemas.microsoft.com/office/powerpoint/2010/main" val="34816681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037" y="291460"/>
            <a:ext cx="8043704" cy="1351952"/>
          </a:xfrm>
        </p:spPr>
        <p:txBody>
          <a:bodyPr/>
          <a:lstStyle/>
          <a:p>
            <a:r>
              <a:rPr lang="es-ES" dirty="0"/>
              <a:t>Distribución de datos</a:t>
            </a:r>
          </a:p>
        </p:txBody>
      </p:sp>
      <p:graphicFrame>
        <p:nvGraphicFramePr>
          <p:cNvPr id="5" name="Diagram 4"/>
          <p:cNvGraphicFramePr/>
          <p:nvPr>
            <p:extLst>
              <p:ext uri="{D42A27DB-BD31-4B8C-83A1-F6EECF244321}">
                <p14:modId xmlns:p14="http://schemas.microsoft.com/office/powerpoint/2010/main" val="15967227"/>
              </p:ext>
            </p:extLst>
          </p:nvPr>
        </p:nvGraphicFramePr>
        <p:xfrm>
          <a:off x="5456237" y="345176"/>
          <a:ext cx="7562904" cy="47623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1" name="Picture 40"/>
          <p:cNvPicPr>
            <a:picLocks noChangeAspect="1"/>
          </p:cNvPicPr>
          <p:nvPr/>
        </p:nvPicPr>
        <p:blipFill>
          <a:blip r:embed="rId8"/>
          <a:stretch>
            <a:fillRect/>
          </a:stretch>
        </p:blipFill>
        <p:spPr>
          <a:xfrm>
            <a:off x="1680496" y="3918673"/>
            <a:ext cx="5933766" cy="2964953"/>
          </a:xfrm>
          <a:prstGeom prst="rect">
            <a:avLst/>
          </a:prstGeom>
          <a:ln>
            <a:noFill/>
          </a:ln>
          <a:effectLst>
            <a:outerShdw blurRad="292100" dist="139700" dir="2700000" algn="tl" rotWithShape="0">
              <a:srgbClr val="333333">
                <a:alpha val="65000"/>
              </a:srgbClr>
            </a:outerShdw>
          </a:effectLst>
        </p:spPr>
      </p:pic>
      <p:sp>
        <p:nvSpPr>
          <p:cNvPr id="42" name="Content Placeholder 2"/>
          <p:cNvSpPr>
            <a:spLocks noGrp="1"/>
          </p:cNvSpPr>
          <p:nvPr>
            <p:ph idx="1"/>
          </p:nvPr>
        </p:nvSpPr>
        <p:spPr>
          <a:xfrm>
            <a:off x="1680496" y="2107257"/>
            <a:ext cx="4670364" cy="1631814"/>
          </a:xfrm>
        </p:spPr>
        <p:txBody>
          <a:bodyPr>
            <a:normAutofit fontScale="92500" lnSpcReduction="10000"/>
          </a:bodyPr>
          <a:lstStyle/>
          <a:p>
            <a:pPr marL="0" indent="0">
              <a:buNone/>
            </a:pPr>
            <a:r>
              <a:rPr lang="es-ES" dirty="0"/>
              <a:t>Bueno para la escalabilidad</a:t>
            </a:r>
          </a:p>
          <a:p>
            <a:pPr marL="0" indent="0">
              <a:buNone/>
            </a:pPr>
            <a:r>
              <a:rPr lang="es-ES" dirty="0"/>
              <a:t>Introduce sobrecostes</a:t>
            </a:r>
          </a:p>
        </p:txBody>
      </p:sp>
    </p:spTree>
    <p:extLst>
      <p:ext uri="{BB962C8B-B14F-4D97-AF65-F5344CB8AC3E}">
        <p14:creationId xmlns:p14="http://schemas.microsoft.com/office/powerpoint/2010/main" val="236383886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Topología Azure SQL Data </a:t>
            </a:r>
            <a:r>
              <a:rPr lang="es-ES" dirty="0" err="1"/>
              <a:t>Warehouse</a:t>
            </a:r>
            <a:endParaRPr lang="es-E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9583" y="1212849"/>
            <a:ext cx="6139675" cy="5440645"/>
          </a:xfrm>
          <a:prstGeom prst="rect">
            <a:avLst/>
          </a:prstGeom>
        </p:spPr>
      </p:pic>
    </p:spTree>
    <p:extLst>
      <p:ext uri="{BB962C8B-B14F-4D97-AF65-F5344CB8AC3E}">
        <p14:creationId xmlns:p14="http://schemas.microsoft.com/office/powerpoint/2010/main" val="2755097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r>
              <a:rPr lang="es-ES" dirty="0"/>
              <a:t>¿Qué es SQLDW? </a:t>
            </a:r>
          </a:p>
          <a:p>
            <a:r>
              <a:rPr lang="es-ES" b="1" dirty="0"/>
              <a:t>Topología de SQLDW</a:t>
            </a:r>
          </a:p>
          <a:p>
            <a:r>
              <a:rPr lang="es-ES" dirty="0"/>
              <a:t>Escalabilidad y </a:t>
            </a:r>
            <a:r>
              <a:rPr lang="es-ES" dirty="0" err="1"/>
              <a:t>DWUs</a:t>
            </a:r>
            <a:endParaRPr lang="es-ES" dirty="0"/>
          </a:p>
          <a:p>
            <a:r>
              <a:rPr lang="es-ES" dirty="0"/>
              <a:t>Cómo cargar datos en SQLDW</a:t>
            </a:r>
          </a:p>
          <a:p>
            <a:r>
              <a:rPr lang="es-ES" dirty="0"/>
              <a:t>Limitaciones</a:t>
            </a:r>
          </a:p>
          <a:p>
            <a:r>
              <a:rPr lang="es-ES" dirty="0"/>
              <a:t>Experiencias en proyectos reales</a:t>
            </a:r>
          </a:p>
          <a:p>
            <a:endParaRPr lang="es-ES" dirty="0"/>
          </a:p>
          <a:p>
            <a:endParaRPr lang="es-ES" dirty="0"/>
          </a:p>
        </p:txBody>
      </p:sp>
      <p:sp>
        <p:nvSpPr>
          <p:cNvPr id="3" name="Title 2"/>
          <p:cNvSpPr>
            <a:spLocks noGrp="1"/>
          </p:cNvSpPr>
          <p:nvPr>
            <p:ph type="title"/>
          </p:nvPr>
        </p:nvSpPr>
        <p:spPr/>
        <p:txBody>
          <a:bodyPr/>
          <a:lstStyle/>
          <a:p>
            <a:r>
              <a:rPr lang="es-ES" dirty="0"/>
              <a:t>Contenido de la sesión</a:t>
            </a:r>
          </a:p>
        </p:txBody>
      </p:sp>
    </p:spTree>
    <p:extLst>
      <p:ext uri="{BB962C8B-B14F-4D97-AF65-F5344CB8AC3E}">
        <p14:creationId xmlns:p14="http://schemas.microsoft.com/office/powerpoint/2010/main" val="367370396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4638" y="1212850"/>
            <a:ext cx="11887200" cy="4259628"/>
          </a:xfrm>
        </p:spPr>
        <p:txBody>
          <a:bodyPr/>
          <a:lstStyle/>
          <a:p>
            <a:r>
              <a:rPr lang="es-ES" b="1" dirty="0"/>
              <a:t>DWU</a:t>
            </a:r>
            <a:r>
              <a:rPr lang="es-ES" dirty="0"/>
              <a:t> = Data </a:t>
            </a:r>
            <a:r>
              <a:rPr lang="es-ES" dirty="0" err="1"/>
              <a:t>Warehouse</a:t>
            </a:r>
            <a:r>
              <a:rPr lang="es-ES" dirty="0"/>
              <a:t> </a:t>
            </a:r>
            <a:r>
              <a:rPr lang="es-ES" dirty="0" err="1"/>
              <a:t>Unit</a:t>
            </a:r>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r>
              <a:rPr lang="es-ES" dirty="0"/>
              <a:t>Escalabilidad </a:t>
            </a:r>
            <a:r>
              <a:rPr lang="es-ES" b="1" dirty="0"/>
              <a:t>lineal</a:t>
            </a:r>
            <a:r>
              <a:rPr lang="es-ES" dirty="0"/>
              <a:t> </a:t>
            </a:r>
          </a:p>
        </p:txBody>
      </p:sp>
      <p:sp>
        <p:nvSpPr>
          <p:cNvPr id="2" name="Title 1"/>
          <p:cNvSpPr>
            <a:spLocks noGrp="1"/>
          </p:cNvSpPr>
          <p:nvPr>
            <p:ph type="title"/>
          </p:nvPr>
        </p:nvSpPr>
        <p:spPr/>
        <p:txBody>
          <a:bodyPr/>
          <a:lstStyle/>
          <a:p>
            <a:r>
              <a:rPr lang="es-ES" dirty="0"/>
              <a:t>Escalabilidad y </a:t>
            </a:r>
            <a:r>
              <a:rPr lang="es-ES" dirty="0" err="1"/>
              <a:t>DWUs</a:t>
            </a:r>
            <a:endParaRPr lang="es-E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0037" y="4673334"/>
            <a:ext cx="2852046" cy="2321191"/>
          </a:xfrm>
          <a:prstGeom prst="rect">
            <a:avLst/>
          </a:prstGeom>
        </p:spPr>
        <p:style>
          <a:lnRef idx="2">
            <a:schemeClr val="accent3"/>
          </a:lnRef>
          <a:fillRef idx="1">
            <a:schemeClr val="lt1"/>
          </a:fillRef>
          <a:effectRef idx="0">
            <a:schemeClr val="accent3"/>
          </a:effectRef>
          <a:fontRef idx="minor">
            <a:schemeClr val="dk1"/>
          </a:fontRef>
        </p:style>
      </p:pic>
      <p:graphicFrame>
        <p:nvGraphicFramePr>
          <p:cNvPr id="4" name="Diagram 3"/>
          <p:cNvGraphicFramePr/>
          <p:nvPr>
            <p:extLst>
              <p:ext uri="{D42A27DB-BD31-4B8C-83A1-F6EECF244321}">
                <p14:modId xmlns:p14="http://schemas.microsoft.com/office/powerpoint/2010/main" val="2005616563"/>
              </p:ext>
            </p:extLst>
          </p:nvPr>
        </p:nvGraphicFramePr>
        <p:xfrm>
          <a:off x="1722437" y="483286"/>
          <a:ext cx="8290983" cy="55273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466191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type="body" sz="quarter" idx="10"/>
          </p:nvPr>
        </p:nvSpPr>
        <p:spPr>
          <a:xfrm>
            <a:off x="274638" y="1212850"/>
            <a:ext cx="6553199" cy="4494212"/>
          </a:xfrm>
        </p:spPr>
        <p:txBody>
          <a:bodyPr>
            <a:normAutofit/>
          </a:bodyPr>
          <a:lstStyle/>
          <a:p>
            <a:r>
              <a:rPr lang="es-ES" dirty="0" err="1"/>
              <a:t>Concurrent</a:t>
            </a:r>
            <a:r>
              <a:rPr lang="es-ES" dirty="0"/>
              <a:t> query</a:t>
            </a:r>
          </a:p>
          <a:p>
            <a:pPr lvl="1"/>
            <a:r>
              <a:rPr lang="es-ES" dirty="0"/>
              <a:t>Petición con independencia de si es serie o paralela</a:t>
            </a:r>
          </a:p>
          <a:p>
            <a:r>
              <a:rPr lang="es-ES" dirty="0" err="1"/>
              <a:t>Concurrency</a:t>
            </a:r>
            <a:r>
              <a:rPr lang="es-ES" dirty="0"/>
              <a:t> slot</a:t>
            </a:r>
          </a:p>
          <a:p>
            <a:pPr lvl="1"/>
            <a:r>
              <a:rPr lang="es-ES" dirty="0"/>
              <a:t>Slot de hilos disponibles (mas slots, mas paralelismo)</a:t>
            </a:r>
          </a:p>
        </p:txBody>
      </p:sp>
      <p:sp>
        <p:nvSpPr>
          <p:cNvPr id="2" name="Title 1"/>
          <p:cNvSpPr>
            <a:spLocks noGrp="1"/>
          </p:cNvSpPr>
          <p:nvPr>
            <p:ph type="title"/>
          </p:nvPr>
        </p:nvSpPr>
        <p:spPr/>
        <p:txBody>
          <a:bodyPr/>
          <a:lstStyle/>
          <a:p>
            <a:r>
              <a:rPr lang="es-ES" dirty="0"/>
              <a:t>Escalabilidad y </a:t>
            </a:r>
            <a:r>
              <a:rPr lang="es-ES" dirty="0" err="1"/>
              <a:t>DWUs</a:t>
            </a:r>
            <a:endParaRPr lang="es-ES" dirty="0"/>
          </a:p>
        </p:txBody>
      </p:sp>
      <p:pic>
        <p:nvPicPr>
          <p:cNvPr id="4" name="Picture 3"/>
          <p:cNvPicPr>
            <a:picLocks noChangeAspect="1"/>
          </p:cNvPicPr>
          <p:nvPr/>
        </p:nvPicPr>
        <p:blipFill>
          <a:blip r:embed="rId3"/>
          <a:stretch>
            <a:fillRect/>
          </a:stretch>
        </p:blipFill>
        <p:spPr>
          <a:xfrm>
            <a:off x="7096545" y="1820862"/>
            <a:ext cx="4798950" cy="36288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035653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Arquitectura para SQLDW con DWU100</a:t>
            </a:r>
          </a:p>
        </p:txBody>
      </p:sp>
      <p:pic>
        <p:nvPicPr>
          <p:cNvPr id="150" name="Picture 149"/>
          <p:cNvPicPr>
            <a:picLocks noChangeAspect="1"/>
          </p:cNvPicPr>
          <p:nvPr/>
        </p:nvPicPr>
        <p:blipFill>
          <a:blip r:embed="rId3"/>
          <a:stretch>
            <a:fillRect/>
          </a:stretch>
        </p:blipFill>
        <p:spPr>
          <a:xfrm>
            <a:off x="1042692" y="1744662"/>
            <a:ext cx="10353457" cy="4174353"/>
          </a:xfrm>
          <a:prstGeom prst="rect">
            <a:avLst/>
          </a:prstGeom>
        </p:spPr>
      </p:pic>
    </p:spTree>
    <p:extLst>
      <p:ext uri="{BB962C8B-B14F-4D97-AF65-F5344CB8AC3E}">
        <p14:creationId xmlns:p14="http://schemas.microsoft.com/office/powerpoint/2010/main" val="113213716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Arquitectura para SQLDW con DWU600</a:t>
            </a:r>
          </a:p>
        </p:txBody>
      </p:sp>
      <p:pic>
        <p:nvPicPr>
          <p:cNvPr id="478" name="Picture 477"/>
          <p:cNvPicPr>
            <a:picLocks noChangeAspect="1"/>
          </p:cNvPicPr>
          <p:nvPr/>
        </p:nvPicPr>
        <p:blipFill>
          <a:blip r:embed="rId3"/>
          <a:stretch>
            <a:fillRect/>
          </a:stretch>
        </p:blipFill>
        <p:spPr>
          <a:xfrm>
            <a:off x="932553" y="754061"/>
            <a:ext cx="10573736" cy="5457763"/>
          </a:xfrm>
          <a:prstGeom prst="rect">
            <a:avLst/>
          </a:prstGeom>
        </p:spPr>
      </p:pic>
    </p:spTree>
    <p:extLst>
      <p:ext uri="{BB962C8B-B14F-4D97-AF65-F5344CB8AC3E}">
        <p14:creationId xmlns:p14="http://schemas.microsoft.com/office/powerpoint/2010/main" val="311294528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Arquitectura para SQLDW en Pausa</a:t>
            </a:r>
          </a:p>
        </p:txBody>
      </p:sp>
      <p:pic>
        <p:nvPicPr>
          <p:cNvPr id="74" name="Picture 73"/>
          <p:cNvPicPr>
            <a:picLocks noChangeAspect="1"/>
          </p:cNvPicPr>
          <p:nvPr/>
        </p:nvPicPr>
        <p:blipFill>
          <a:blip r:embed="rId3"/>
          <a:stretch>
            <a:fillRect/>
          </a:stretch>
        </p:blipFill>
        <p:spPr>
          <a:xfrm>
            <a:off x="801087" y="1668462"/>
            <a:ext cx="10836668" cy="4389894"/>
          </a:xfrm>
          <a:prstGeom prst="rect">
            <a:avLst/>
          </a:prstGeom>
        </p:spPr>
      </p:pic>
    </p:spTree>
    <p:extLst>
      <p:ext uri="{BB962C8B-B14F-4D97-AF65-F5344CB8AC3E}">
        <p14:creationId xmlns:p14="http://schemas.microsoft.com/office/powerpoint/2010/main" val="414208261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r>
              <a:rPr lang="es-ES" b="1" dirty="0"/>
              <a:t>¿Qué es SQLDW? </a:t>
            </a:r>
          </a:p>
          <a:p>
            <a:r>
              <a:rPr lang="es-ES" dirty="0"/>
              <a:t>Topología de SQLDW</a:t>
            </a:r>
          </a:p>
          <a:p>
            <a:r>
              <a:rPr lang="es-ES" dirty="0"/>
              <a:t>Escalabilidad y </a:t>
            </a:r>
            <a:r>
              <a:rPr lang="es-ES" dirty="0" err="1"/>
              <a:t>DWUs</a:t>
            </a:r>
            <a:endParaRPr lang="es-ES" dirty="0"/>
          </a:p>
          <a:p>
            <a:r>
              <a:rPr lang="es-ES" dirty="0"/>
              <a:t>Cómo cargar datos en SQLDW</a:t>
            </a:r>
          </a:p>
          <a:p>
            <a:r>
              <a:rPr lang="es-ES" dirty="0"/>
              <a:t>Limitaciones</a:t>
            </a:r>
          </a:p>
          <a:p>
            <a:r>
              <a:rPr lang="es-ES" dirty="0"/>
              <a:t>Experiencias en proyectos reales</a:t>
            </a:r>
          </a:p>
          <a:p>
            <a:endParaRPr lang="es-ES" dirty="0"/>
          </a:p>
          <a:p>
            <a:endParaRPr lang="es-ES" dirty="0"/>
          </a:p>
        </p:txBody>
      </p:sp>
      <p:sp>
        <p:nvSpPr>
          <p:cNvPr id="3" name="Title 2"/>
          <p:cNvSpPr>
            <a:spLocks noGrp="1"/>
          </p:cNvSpPr>
          <p:nvPr>
            <p:ph type="title"/>
          </p:nvPr>
        </p:nvSpPr>
        <p:spPr/>
        <p:txBody>
          <a:bodyPr/>
          <a:lstStyle/>
          <a:p>
            <a:r>
              <a:rPr lang="es-ES" dirty="0"/>
              <a:t>Contenido de la sesión</a:t>
            </a:r>
          </a:p>
        </p:txBody>
      </p:sp>
    </p:spTree>
    <p:extLst>
      <p:ext uri="{BB962C8B-B14F-4D97-AF65-F5344CB8AC3E}">
        <p14:creationId xmlns:p14="http://schemas.microsoft.com/office/powerpoint/2010/main" val="125847323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Cómo escalar</a:t>
            </a:r>
          </a:p>
        </p:txBody>
      </p:sp>
      <p:sp>
        <p:nvSpPr>
          <p:cNvPr id="3" name="Content Placeholder 2"/>
          <p:cNvSpPr>
            <a:spLocks noGrp="1"/>
          </p:cNvSpPr>
          <p:nvPr>
            <p:ph idx="1"/>
          </p:nvPr>
        </p:nvSpPr>
        <p:spPr>
          <a:xfrm>
            <a:off x="681508" y="1853095"/>
            <a:ext cx="8043704" cy="3399585"/>
          </a:xfrm>
        </p:spPr>
        <p:txBody>
          <a:bodyPr/>
          <a:lstStyle/>
          <a:p>
            <a:r>
              <a:rPr lang="es-ES" dirty="0"/>
              <a:t>Azure Portal Slider</a:t>
            </a:r>
          </a:p>
          <a:p>
            <a:r>
              <a:rPr lang="es-ES" dirty="0"/>
              <a:t>T-SQL </a:t>
            </a:r>
            <a:r>
              <a:rPr lang="es-ES" dirty="0" err="1"/>
              <a:t>Command</a:t>
            </a:r>
            <a:endParaRPr lang="es-ES" dirty="0"/>
          </a:p>
          <a:p>
            <a:r>
              <a:rPr lang="es-ES" dirty="0" err="1"/>
              <a:t>Powershell</a:t>
            </a:r>
            <a:r>
              <a:rPr lang="es-ES" dirty="0"/>
              <a:t> </a:t>
            </a:r>
            <a:r>
              <a:rPr lang="es-ES" dirty="0" err="1"/>
              <a:t>cmdlet</a:t>
            </a:r>
            <a:endParaRPr lang="es-ES" dirty="0"/>
          </a:p>
          <a:p>
            <a:endParaRPr lang="es-ES" dirty="0"/>
          </a:p>
          <a:p>
            <a:r>
              <a:rPr lang="es-ES" dirty="0"/>
              <a:t>Y esperar unos pocos </a:t>
            </a:r>
            <a:r>
              <a:rPr lang="es-ES" b="1" dirty="0"/>
              <a:t>minutos</a:t>
            </a:r>
          </a:p>
        </p:txBody>
      </p:sp>
      <p:sp>
        <p:nvSpPr>
          <p:cNvPr id="4" name="Rectangle 3"/>
          <p:cNvSpPr/>
          <p:nvPr/>
        </p:nvSpPr>
        <p:spPr>
          <a:xfrm>
            <a:off x="3766853" y="5591710"/>
            <a:ext cx="4345996" cy="382308"/>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algn="ctr">
              <a:spcBef>
                <a:spcPts val="6731"/>
              </a:spcBef>
            </a:pPr>
            <a:r>
              <a:rPr lang="en-US" sz="1836" i="1" dirty="0" err="1"/>
              <a:t>Documentación</a:t>
            </a:r>
            <a:r>
              <a:rPr lang="en-US" sz="1836" i="1" dirty="0"/>
              <a:t> en </a:t>
            </a:r>
            <a:r>
              <a:rPr lang="en-US" sz="1836" i="1" dirty="0">
                <a:hlinkClick r:id="rId2"/>
              </a:rPr>
              <a:t>http://aka.ms/sqldw</a:t>
            </a:r>
            <a:r>
              <a:rPr lang="en-US" sz="1836" i="1" dirty="0"/>
              <a:t> </a:t>
            </a:r>
          </a:p>
        </p:txBody>
      </p:sp>
      <p:pic>
        <p:nvPicPr>
          <p:cNvPr id="6" name="Picture 5"/>
          <p:cNvPicPr>
            <a:picLocks noChangeAspect="1"/>
          </p:cNvPicPr>
          <p:nvPr/>
        </p:nvPicPr>
        <p:blipFill>
          <a:blip r:embed="rId3"/>
          <a:stretch>
            <a:fillRect/>
          </a:stretch>
        </p:blipFill>
        <p:spPr>
          <a:xfrm>
            <a:off x="6675437" y="2430462"/>
            <a:ext cx="2609850" cy="7715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4789045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r>
              <a:rPr lang="es-ES" dirty="0"/>
              <a:t>¿Qué es SQLDW? </a:t>
            </a:r>
          </a:p>
          <a:p>
            <a:r>
              <a:rPr lang="es-ES" dirty="0"/>
              <a:t>Topología de SQLDW</a:t>
            </a:r>
          </a:p>
          <a:p>
            <a:r>
              <a:rPr lang="es-ES" dirty="0"/>
              <a:t>Escalabilidad y </a:t>
            </a:r>
            <a:r>
              <a:rPr lang="es-ES" dirty="0" err="1"/>
              <a:t>DWUs</a:t>
            </a:r>
            <a:endParaRPr lang="es-ES" dirty="0"/>
          </a:p>
          <a:p>
            <a:r>
              <a:rPr lang="es-ES" b="1" dirty="0"/>
              <a:t>Cómo cargar datos en SQLDW</a:t>
            </a:r>
          </a:p>
          <a:p>
            <a:r>
              <a:rPr lang="es-ES" dirty="0"/>
              <a:t>Limitaciones</a:t>
            </a:r>
          </a:p>
          <a:p>
            <a:r>
              <a:rPr lang="es-ES" dirty="0"/>
              <a:t>Experiencias en proyectos reales</a:t>
            </a:r>
          </a:p>
          <a:p>
            <a:endParaRPr lang="es-ES" dirty="0"/>
          </a:p>
          <a:p>
            <a:endParaRPr lang="es-ES" dirty="0"/>
          </a:p>
        </p:txBody>
      </p:sp>
      <p:sp>
        <p:nvSpPr>
          <p:cNvPr id="3" name="Title 2"/>
          <p:cNvSpPr>
            <a:spLocks noGrp="1"/>
          </p:cNvSpPr>
          <p:nvPr>
            <p:ph type="title"/>
          </p:nvPr>
        </p:nvSpPr>
        <p:spPr/>
        <p:txBody>
          <a:bodyPr/>
          <a:lstStyle/>
          <a:p>
            <a:r>
              <a:rPr lang="es-ES" dirty="0"/>
              <a:t>Contenido de la sesión</a:t>
            </a:r>
          </a:p>
        </p:txBody>
      </p:sp>
    </p:spTree>
    <p:extLst>
      <p:ext uri="{BB962C8B-B14F-4D97-AF65-F5344CB8AC3E}">
        <p14:creationId xmlns:p14="http://schemas.microsoft.com/office/powerpoint/2010/main" val="283087465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837" y="372394"/>
            <a:ext cx="10591800" cy="1351952"/>
          </a:xfrm>
        </p:spPr>
        <p:txBody>
          <a:bodyPr/>
          <a:lstStyle/>
          <a:p>
            <a:r>
              <a:rPr lang="es-ES" dirty="0"/>
              <a:t>Arquitectura de carga – SSIS </a:t>
            </a:r>
            <a:r>
              <a:rPr lang="es-ES" dirty="0" err="1"/>
              <a:t>ó</a:t>
            </a:r>
            <a:r>
              <a:rPr lang="es-ES" dirty="0"/>
              <a:t> BCP (</a:t>
            </a:r>
            <a:r>
              <a:rPr lang="es-ES" sz="3264" dirty="0"/>
              <a:t>1</a:t>
            </a:r>
            <a:r>
              <a:rPr lang="es-ES" dirty="0"/>
              <a:t>)</a:t>
            </a:r>
          </a:p>
        </p:txBody>
      </p:sp>
      <p:pic>
        <p:nvPicPr>
          <p:cNvPr id="232" name="Picture 231"/>
          <p:cNvPicPr>
            <a:picLocks noChangeAspect="1"/>
          </p:cNvPicPr>
          <p:nvPr/>
        </p:nvPicPr>
        <p:blipFill>
          <a:blip r:embed="rId3"/>
          <a:stretch>
            <a:fillRect/>
          </a:stretch>
        </p:blipFill>
        <p:spPr>
          <a:xfrm>
            <a:off x="1419887" y="1820862"/>
            <a:ext cx="8453699" cy="4260859"/>
          </a:xfrm>
          <a:prstGeom prst="rect">
            <a:avLst/>
          </a:prstGeom>
        </p:spPr>
      </p:pic>
    </p:spTree>
    <p:extLst>
      <p:ext uri="{BB962C8B-B14F-4D97-AF65-F5344CB8AC3E}">
        <p14:creationId xmlns:p14="http://schemas.microsoft.com/office/powerpoint/2010/main" val="138899495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Arquitectura de carga – SSIS </a:t>
            </a:r>
            <a:r>
              <a:rPr lang="es-ES" dirty="0" err="1"/>
              <a:t>ó</a:t>
            </a:r>
            <a:r>
              <a:rPr lang="es-ES" dirty="0"/>
              <a:t> BCP (</a:t>
            </a:r>
            <a:r>
              <a:rPr lang="es-ES" sz="3264" dirty="0"/>
              <a:t>2</a:t>
            </a:r>
            <a:r>
              <a:rPr lang="es-ES" dirty="0"/>
              <a:t>)</a:t>
            </a:r>
          </a:p>
        </p:txBody>
      </p:sp>
      <p:pic>
        <p:nvPicPr>
          <p:cNvPr id="206" name="Picture 205"/>
          <p:cNvPicPr>
            <a:picLocks noChangeAspect="1"/>
          </p:cNvPicPr>
          <p:nvPr/>
        </p:nvPicPr>
        <p:blipFill>
          <a:blip r:embed="rId2"/>
          <a:stretch>
            <a:fillRect/>
          </a:stretch>
        </p:blipFill>
        <p:spPr>
          <a:xfrm>
            <a:off x="2245919" y="1744662"/>
            <a:ext cx="7947003" cy="4336977"/>
          </a:xfrm>
          <a:prstGeom prst="rect">
            <a:avLst/>
          </a:prstGeom>
        </p:spPr>
      </p:pic>
    </p:spTree>
    <p:extLst>
      <p:ext uri="{BB962C8B-B14F-4D97-AF65-F5344CB8AC3E}">
        <p14:creationId xmlns:p14="http://schemas.microsoft.com/office/powerpoint/2010/main" val="225206631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Arquitectura de carga – SSIS </a:t>
            </a:r>
            <a:r>
              <a:rPr lang="es-ES" dirty="0" err="1"/>
              <a:t>ó</a:t>
            </a:r>
            <a:r>
              <a:rPr lang="es-ES" dirty="0"/>
              <a:t> BCP (</a:t>
            </a:r>
            <a:r>
              <a:rPr lang="es-ES" sz="3264" dirty="0"/>
              <a:t>2</a:t>
            </a:r>
            <a:r>
              <a:rPr lang="es-ES" dirty="0"/>
              <a:t>)</a:t>
            </a:r>
          </a:p>
        </p:txBody>
      </p:sp>
      <p:pic>
        <p:nvPicPr>
          <p:cNvPr id="4" name="Picture 3"/>
          <p:cNvPicPr>
            <a:picLocks noChangeAspect="1"/>
          </p:cNvPicPr>
          <p:nvPr/>
        </p:nvPicPr>
        <p:blipFill>
          <a:blip r:embed="rId2"/>
          <a:stretch>
            <a:fillRect/>
          </a:stretch>
        </p:blipFill>
        <p:spPr>
          <a:xfrm>
            <a:off x="274639" y="1592262"/>
            <a:ext cx="6246499" cy="2137216"/>
          </a:xfrm>
          <a:prstGeom prst="rect">
            <a:avLst/>
          </a:prstGeom>
        </p:spPr>
      </p:pic>
      <p:pic>
        <p:nvPicPr>
          <p:cNvPr id="5" name="Picture 4"/>
          <p:cNvPicPr>
            <a:picLocks noChangeAspect="1"/>
          </p:cNvPicPr>
          <p:nvPr/>
        </p:nvPicPr>
        <p:blipFill>
          <a:blip r:embed="rId3"/>
          <a:stretch>
            <a:fillRect/>
          </a:stretch>
        </p:blipFill>
        <p:spPr>
          <a:xfrm>
            <a:off x="6832664" y="1592262"/>
            <a:ext cx="5248611" cy="4804497"/>
          </a:xfrm>
          <a:prstGeom prst="rect">
            <a:avLst/>
          </a:prstGeom>
        </p:spPr>
      </p:pic>
    </p:spTree>
    <p:extLst>
      <p:ext uri="{BB962C8B-B14F-4D97-AF65-F5344CB8AC3E}">
        <p14:creationId xmlns:p14="http://schemas.microsoft.com/office/powerpoint/2010/main" val="305817785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Explosion 1 82"/>
          <p:cNvSpPr/>
          <p:nvPr/>
        </p:nvSpPr>
        <p:spPr>
          <a:xfrm rot="20223857">
            <a:off x="9427476" y="103704"/>
            <a:ext cx="3000159" cy="2218291"/>
          </a:xfrm>
          <a:prstGeom prst="irregularSeal1">
            <a:avLst/>
          </a:prstGeom>
          <a:solidFill>
            <a:schemeClr val="accent1">
              <a:lumMod val="60000"/>
              <a:lumOff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solidFill>
                  <a:srgbClr val="FFFF00"/>
                </a:solidFill>
              </a:rPr>
              <a:t>Recomendada!</a:t>
            </a:r>
          </a:p>
        </p:txBody>
      </p:sp>
      <p:sp>
        <p:nvSpPr>
          <p:cNvPr id="2" name="Title 1"/>
          <p:cNvSpPr>
            <a:spLocks noGrp="1"/>
          </p:cNvSpPr>
          <p:nvPr>
            <p:ph type="title"/>
          </p:nvPr>
        </p:nvSpPr>
        <p:spPr/>
        <p:txBody>
          <a:bodyPr/>
          <a:lstStyle/>
          <a:p>
            <a:r>
              <a:rPr lang="es-ES" dirty="0"/>
              <a:t>Arquitectura de carga - </a:t>
            </a:r>
            <a:r>
              <a:rPr lang="es-ES" dirty="0" err="1"/>
              <a:t>Polybase</a:t>
            </a:r>
            <a:endParaRPr lang="es-ES" dirty="0"/>
          </a:p>
        </p:txBody>
      </p:sp>
      <p:pic>
        <p:nvPicPr>
          <p:cNvPr id="82" name="Picture 81"/>
          <p:cNvPicPr>
            <a:picLocks noChangeAspect="1"/>
          </p:cNvPicPr>
          <p:nvPr/>
        </p:nvPicPr>
        <p:blipFill>
          <a:blip r:embed="rId3"/>
          <a:stretch>
            <a:fillRect/>
          </a:stretch>
        </p:blipFill>
        <p:spPr>
          <a:xfrm>
            <a:off x="1823423" y="2049462"/>
            <a:ext cx="8791995" cy="4370733"/>
          </a:xfrm>
          <a:prstGeom prst="rect">
            <a:avLst/>
          </a:prstGeom>
        </p:spPr>
      </p:pic>
    </p:spTree>
    <p:extLst>
      <p:ext uri="{BB962C8B-B14F-4D97-AF65-F5344CB8AC3E}">
        <p14:creationId xmlns:p14="http://schemas.microsoft.com/office/powerpoint/2010/main" val="49924512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Arquitectura de carga - </a:t>
            </a:r>
            <a:r>
              <a:rPr lang="es-ES" dirty="0" err="1"/>
              <a:t>Polybase</a:t>
            </a:r>
            <a:endParaRPr lang="es-ES" dirty="0"/>
          </a:p>
        </p:txBody>
      </p:sp>
      <p:sp>
        <p:nvSpPr>
          <p:cNvPr id="5" name="Text Placeholder 5"/>
          <p:cNvSpPr txBox="1">
            <a:spLocks/>
          </p:cNvSpPr>
          <p:nvPr/>
        </p:nvSpPr>
        <p:spPr>
          <a:xfrm>
            <a:off x="1695047" y="2389529"/>
            <a:ext cx="8792441" cy="3548045"/>
          </a:xfrm>
          <a:prstGeom prst="rect">
            <a:avLst/>
          </a:prstGeom>
          <a:solidFill>
            <a:schemeClr val="tx1">
              <a:lumMod val="90000"/>
              <a:lumOff val="10000"/>
            </a:schemeClr>
          </a:solidFill>
        </p:spPr>
        <p:txBody>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1836" dirty="0">
                <a:solidFill>
                  <a:srgbClr val="00B050"/>
                </a:solidFill>
                <a:latin typeface="Courier New" panose="02070309020205020404" pitchFamily="49" charset="0"/>
                <a:cs typeface="Courier New" panose="02070309020205020404" pitchFamily="49" charset="0"/>
              </a:rPr>
              <a:t>--Import data from</a:t>
            </a:r>
          </a:p>
          <a:p>
            <a:r>
              <a:rPr lang="en-US" sz="1836" dirty="0">
                <a:solidFill>
                  <a:srgbClr val="FFFFFF"/>
                </a:solidFill>
                <a:latin typeface="Courier New" panose="02070309020205020404" pitchFamily="49" charset="0"/>
                <a:cs typeface="Courier New" panose="02070309020205020404" pitchFamily="49" charset="0"/>
              </a:rPr>
              <a:t>CREATE TABLE </a:t>
            </a:r>
            <a:r>
              <a:rPr lang="en-US" sz="1836" dirty="0" err="1">
                <a:solidFill>
                  <a:srgbClr val="FFFFFF"/>
                </a:solidFill>
                <a:latin typeface="Courier New" panose="02070309020205020404" pitchFamily="49" charset="0"/>
                <a:cs typeface="Courier New" panose="02070309020205020404" pitchFamily="49" charset="0"/>
              </a:rPr>
              <a:t>Prod_DB.dbo.TargetTable_EXCH</a:t>
            </a:r>
            <a:r>
              <a:rPr lang="en-US" sz="1836" dirty="0">
                <a:solidFill>
                  <a:srgbClr val="FFFFFF"/>
                </a:solidFill>
                <a:latin typeface="Courier New" panose="02070309020205020404" pitchFamily="49" charset="0"/>
                <a:cs typeface="Courier New" panose="02070309020205020404" pitchFamily="49" charset="0"/>
              </a:rPr>
              <a:t> </a:t>
            </a:r>
          </a:p>
          <a:p>
            <a:r>
              <a:rPr lang="en-US" sz="1836" dirty="0">
                <a:solidFill>
                  <a:srgbClr val="FFFFFF"/>
                </a:solidFill>
                <a:latin typeface="Courier New" panose="02070309020205020404" pitchFamily="49" charset="0"/>
                <a:cs typeface="Courier New" panose="02070309020205020404" pitchFamily="49" charset="0"/>
              </a:rPr>
              <a:t>          WITH (Distribution=HASH (</a:t>
            </a:r>
            <a:r>
              <a:rPr lang="en-US" sz="1836" dirty="0" err="1">
                <a:solidFill>
                  <a:srgbClr val="FFFFFF"/>
                </a:solidFill>
                <a:latin typeface="Courier New" panose="02070309020205020404" pitchFamily="49" charset="0"/>
                <a:cs typeface="Courier New" panose="02070309020205020404" pitchFamily="49" charset="0"/>
              </a:rPr>
              <a:t>ColA</a:t>
            </a:r>
            <a:r>
              <a:rPr lang="en-US" sz="1836" dirty="0">
                <a:solidFill>
                  <a:srgbClr val="FFFFFF"/>
                </a:solidFill>
                <a:latin typeface="Courier New" panose="02070309020205020404" pitchFamily="49" charset="0"/>
                <a:cs typeface="Courier New" panose="02070309020205020404" pitchFamily="49" charset="0"/>
              </a:rPr>
              <a:t>),  </a:t>
            </a:r>
            <a:br>
              <a:rPr lang="en-US" sz="1836" dirty="0">
                <a:solidFill>
                  <a:srgbClr val="FFFFFF"/>
                </a:solidFill>
                <a:latin typeface="Courier New" panose="02070309020205020404" pitchFamily="49" charset="0"/>
                <a:cs typeface="Courier New" panose="02070309020205020404" pitchFamily="49" charset="0"/>
              </a:rPr>
            </a:br>
            <a:r>
              <a:rPr lang="en-US" sz="1836" dirty="0">
                <a:solidFill>
                  <a:srgbClr val="FFFFFF"/>
                </a:solidFill>
                <a:latin typeface="Courier New" panose="02070309020205020404" pitchFamily="49" charset="0"/>
                <a:cs typeface="Courier New" panose="02070309020205020404" pitchFamily="49" charset="0"/>
              </a:rPr>
              <a:t>                CLUSTERED INDEX (</a:t>
            </a:r>
            <a:r>
              <a:rPr lang="en-US" sz="1836" dirty="0" err="1">
                <a:solidFill>
                  <a:srgbClr val="FFFFFF"/>
                </a:solidFill>
                <a:latin typeface="Courier New" panose="02070309020205020404" pitchFamily="49" charset="0"/>
                <a:cs typeface="Courier New" panose="02070309020205020404" pitchFamily="49" charset="0"/>
              </a:rPr>
              <a:t>ColB</a:t>
            </a:r>
            <a:r>
              <a:rPr lang="en-US" sz="1836" dirty="0">
                <a:solidFill>
                  <a:srgbClr val="FFFFFF"/>
                </a:solidFill>
                <a:latin typeface="Courier New" panose="02070309020205020404" pitchFamily="49" charset="0"/>
                <a:cs typeface="Courier New" panose="02070309020205020404" pitchFamily="49" charset="0"/>
              </a:rPr>
              <a:t>), </a:t>
            </a:r>
          </a:p>
          <a:p>
            <a:r>
              <a:rPr lang="en-US" sz="1836" dirty="0">
                <a:solidFill>
                  <a:srgbClr val="FFFFFF"/>
                </a:solidFill>
                <a:latin typeface="Courier New" panose="02070309020205020404" pitchFamily="49" charset="0"/>
                <a:cs typeface="Courier New" panose="02070309020205020404" pitchFamily="49" charset="0"/>
              </a:rPr>
              <a:t>                PARTITION (</a:t>
            </a:r>
            <a:r>
              <a:rPr lang="en-US" sz="1836" dirty="0" err="1">
                <a:solidFill>
                  <a:srgbClr val="FFFFFF"/>
                </a:solidFill>
                <a:latin typeface="Courier New" panose="02070309020205020404" pitchFamily="49" charset="0"/>
                <a:cs typeface="Courier New" panose="02070309020205020404" pitchFamily="49" charset="0"/>
              </a:rPr>
              <a:t>ColC</a:t>
            </a:r>
            <a:r>
              <a:rPr lang="en-US" sz="1836" dirty="0">
                <a:solidFill>
                  <a:srgbClr val="FFFFFF"/>
                </a:solidFill>
                <a:latin typeface="Courier New" panose="02070309020205020404" pitchFamily="49" charset="0"/>
                <a:cs typeface="Courier New" panose="02070309020205020404" pitchFamily="49" charset="0"/>
              </a:rPr>
              <a:t>) RANGE RIGHT ON VALUES (xxx, xxx, xxx … ))</a:t>
            </a:r>
          </a:p>
          <a:p>
            <a:r>
              <a:rPr lang="en-US" sz="1836" dirty="0">
                <a:solidFill>
                  <a:srgbClr val="FFFFFF"/>
                </a:solidFill>
                <a:latin typeface="Courier New" panose="02070309020205020404" pitchFamily="49" charset="0"/>
                <a:cs typeface="Courier New" panose="02070309020205020404" pitchFamily="49" charset="0"/>
              </a:rPr>
              <a:t>AS</a:t>
            </a:r>
          </a:p>
          <a:p>
            <a:r>
              <a:rPr lang="en-US" sz="1836" dirty="0">
                <a:solidFill>
                  <a:srgbClr val="FFFFFF"/>
                </a:solidFill>
                <a:latin typeface="Courier New" panose="02070309020205020404" pitchFamily="49" charset="0"/>
                <a:cs typeface="Courier New" panose="02070309020205020404" pitchFamily="49" charset="0"/>
              </a:rPr>
              <a:t>SELECT </a:t>
            </a:r>
            <a:r>
              <a:rPr lang="en-US" sz="1836" dirty="0" err="1">
                <a:solidFill>
                  <a:srgbClr val="FFFFFF"/>
                </a:solidFill>
                <a:latin typeface="Courier New" panose="02070309020205020404" pitchFamily="49" charset="0"/>
                <a:cs typeface="Courier New" panose="02070309020205020404" pitchFamily="49" charset="0"/>
              </a:rPr>
              <a:t>poly.PK_Field</a:t>
            </a:r>
            <a:r>
              <a:rPr lang="en-US" sz="1836" dirty="0">
                <a:solidFill>
                  <a:srgbClr val="FFFFFF"/>
                </a:solidFill>
                <a:latin typeface="Courier New" panose="02070309020205020404" pitchFamily="49" charset="0"/>
                <a:cs typeface="Courier New" panose="02070309020205020404" pitchFamily="49" charset="0"/>
              </a:rPr>
              <a:t>, </a:t>
            </a:r>
            <a:r>
              <a:rPr lang="en-US" sz="1836" dirty="0" err="1">
                <a:solidFill>
                  <a:srgbClr val="FFFFFF"/>
                </a:solidFill>
                <a:latin typeface="Courier New" panose="02070309020205020404" pitchFamily="49" charset="0"/>
                <a:cs typeface="Courier New" panose="02070309020205020404" pitchFamily="49" charset="0"/>
              </a:rPr>
              <a:t>poly.ColA</a:t>
            </a:r>
            <a:r>
              <a:rPr lang="en-US" sz="1836" dirty="0">
                <a:solidFill>
                  <a:srgbClr val="FFFFFF"/>
                </a:solidFill>
                <a:latin typeface="Courier New" panose="02070309020205020404" pitchFamily="49" charset="0"/>
                <a:cs typeface="Courier New" panose="02070309020205020404" pitchFamily="49" charset="0"/>
              </a:rPr>
              <a:t>, </a:t>
            </a:r>
            <a:r>
              <a:rPr lang="en-US" sz="1836" dirty="0" err="1">
                <a:solidFill>
                  <a:srgbClr val="FFFFFF"/>
                </a:solidFill>
                <a:latin typeface="Courier New" panose="02070309020205020404" pitchFamily="49" charset="0"/>
                <a:cs typeface="Courier New" panose="02070309020205020404" pitchFamily="49" charset="0"/>
              </a:rPr>
              <a:t>poly.ColB</a:t>
            </a:r>
            <a:endParaRPr lang="en-US" sz="1836" dirty="0">
              <a:solidFill>
                <a:srgbClr val="FFFFFF"/>
              </a:solidFill>
              <a:latin typeface="Courier New" panose="02070309020205020404" pitchFamily="49" charset="0"/>
              <a:cs typeface="Courier New" panose="02070309020205020404" pitchFamily="49" charset="0"/>
            </a:endParaRPr>
          </a:p>
          <a:p>
            <a:r>
              <a:rPr lang="en-US" sz="1836" dirty="0">
                <a:solidFill>
                  <a:srgbClr val="FFFFFF"/>
                </a:solidFill>
                <a:latin typeface="Courier New" panose="02070309020205020404" pitchFamily="49" charset="0"/>
                <a:cs typeface="Courier New" panose="02070309020205020404" pitchFamily="49" charset="0"/>
              </a:rPr>
              <a:t>        …</a:t>
            </a:r>
          </a:p>
          <a:p>
            <a:r>
              <a:rPr lang="en-US" sz="1836" dirty="0">
                <a:solidFill>
                  <a:srgbClr val="FFFFFF"/>
                </a:solidFill>
                <a:latin typeface="Courier New" panose="02070309020205020404" pitchFamily="49" charset="0"/>
                <a:cs typeface="Courier New" panose="02070309020205020404" pitchFamily="49" charset="0"/>
              </a:rPr>
              <a:t>FROM   </a:t>
            </a:r>
            <a:r>
              <a:rPr lang="en-US" sz="1836" dirty="0" err="1">
                <a:solidFill>
                  <a:srgbClr val="FFFFFF"/>
                </a:solidFill>
                <a:latin typeface="Courier New" panose="02070309020205020404" pitchFamily="49" charset="0"/>
                <a:cs typeface="Courier New" panose="02070309020205020404" pitchFamily="49" charset="0"/>
              </a:rPr>
              <a:t>Prod_DB.dbo.ExternalTable_In_Polybase</a:t>
            </a:r>
            <a:r>
              <a:rPr lang="en-US" sz="1836" dirty="0">
                <a:solidFill>
                  <a:srgbClr val="FFFFFF"/>
                </a:solidFill>
                <a:latin typeface="Courier New" panose="02070309020205020404" pitchFamily="49" charset="0"/>
                <a:cs typeface="Courier New" panose="02070309020205020404" pitchFamily="49" charset="0"/>
              </a:rPr>
              <a:t> poly</a:t>
            </a:r>
          </a:p>
        </p:txBody>
      </p:sp>
      <p:sp>
        <p:nvSpPr>
          <p:cNvPr id="6" name="Explosion 1 82"/>
          <p:cNvSpPr/>
          <p:nvPr/>
        </p:nvSpPr>
        <p:spPr>
          <a:xfrm rot="20223857">
            <a:off x="9427476" y="103704"/>
            <a:ext cx="3000159" cy="2218291"/>
          </a:xfrm>
          <a:prstGeom prst="irregularSeal1">
            <a:avLst/>
          </a:prstGeom>
          <a:solidFill>
            <a:schemeClr val="accent1">
              <a:lumMod val="60000"/>
              <a:lumOff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solidFill>
                  <a:srgbClr val="FFFF00"/>
                </a:solidFill>
              </a:rPr>
              <a:t>Recomendada!</a:t>
            </a:r>
          </a:p>
        </p:txBody>
      </p:sp>
    </p:spTree>
    <p:extLst>
      <p:ext uri="{BB962C8B-B14F-4D97-AF65-F5344CB8AC3E}">
        <p14:creationId xmlns:p14="http://schemas.microsoft.com/office/powerpoint/2010/main" val="373796829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BCP </a:t>
            </a:r>
          </a:p>
        </p:txBody>
      </p:sp>
      <p:sp>
        <p:nvSpPr>
          <p:cNvPr id="4" name="Rectangle 3"/>
          <p:cNvSpPr/>
          <p:nvPr/>
        </p:nvSpPr>
        <p:spPr>
          <a:xfrm>
            <a:off x="1819689" y="2306203"/>
            <a:ext cx="8894531" cy="3167810"/>
          </a:xfrm>
          <a:prstGeom prst="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wrap="square">
            <a:spAutoFit/>
          </a:bodyPr>
          <a:lstStyle/>
          <a:p>
            <a:r>
              <a:rPr lang="en-US" sz="2448" i="1" dirty="0" err="1">
                <a:latin typeface="Courier New" panose="02070309020205020404" pitchFamily="49" charset="0"/>
                <a:cs typeface="Courier New" panose="02070309020205020404" pitchFamily="49" charset="0"/>
              </a:rPr>
              <a:t>bcp</a:t>
            </a:r>
            <a:r>
              <a:rPr lang="en-US" sz="2448" i="1" dirty="0">
                <a:latin typeface="Courier New" panose="02070309020205020404" pitchFamily="49" charset="0"/>
                <a:cs typeface="Courier New" panose="02070309020205020404" pitchFamily="49" charset="0"/>
              </a:rPr>
              <a:t> {database}.</a:t>
            </a:r>
            <a:r>
              <a:rPr lang="en-US" sz="2448" i="1" dirty="0" err="1">
                <a:latin typeface="Courier New" panose="02070309020205020404" pitchFamily="49" charset="0"/>
                <a:cs typeface="Courier New" panose="02070309020205020404" pitchFamily="49" charset="0"/>
              </a:rPr>
              <a:t>dbo.lineitem_cci</a:t>
            </a:r>
            <a:r>
              <a:rPr lang="en-US" sz="2448" i="1" dirty="0">
                <a:latin typeface="Courier New" panose="02070309020205020404" pitchFamily="49" charset="0"/>
                <a:cs typeface="Courier New" panose="02070309020205020404" pitchFamily="49" charset="0"/>
              </a:rPr>
              <a:t> </a:t>
            </a:r>
            <a:r>
              <a:rPr lang="en-US" sz="2448" b="1" i="1" dirty="0">
                <a:latin typeface="Courier New" panose="02070309020205020404" pitchFamily="49" charset="0"/>
                <a:cs typeface="Courier New" panose="02070309020205020404" pitchFamily="49" charset="0"/>
              </a:rPr>
              <a:t>in </a:t>
            </a:r>
            <a:endParaRPr lang="en-US" sz="2448" i="1" dirty="0">
              <a:latin typeface="Courier New" panose="02070309020205020404" pitchFamily="49" charset="0"/>
              <a:cs typeface="Courier New" panose="02070309020205020404" pitchFamily="49" charset="0"/>
            </a:endParaRPr>
          </a:p>
          <a:p>
            <a:r>
              <a:rPr lang="en-US" sz="2448" i="1" dirty="0">
                <a:latin typeface="Courier New" panose="02070309020205020404" pitchFamily="49" charset="0"/>
                <a:cs typeface="Courier New" panose="02070309020205020404" pitchFamily="49" charset="0"/>
              </a:rPr>
              <a:t>C:\Toolbox\dbgen\lineitem.tbl -c </a:t>
            </a:r>
          </a:p>
          <a:p>
            <a:r>
              <a:rPr lang="en-US" sz="2448" i="1" dirty="0">
                <a:latin typeface="Courier New" panose="02070309020205020404" pitchFamily="49" charset="0"/>
                <a:cs typeface="Courier New" panose="02070309020205020404" pitchFamily="49" charset="0"/>
              </a:rPr>
              <a:t>-U username</a:t>
            </a:r>
            <a:br>
              <a:rPr lang="en-US" sz="2448" i="1" dirty="0">
                <a:latin typeface="Courier New" panose="02070309020205020404" pitchFamily="49" charset="0"/>
                <a:cs typeface="Courier New" panose="02070309020205020404" pitchFamily="49" charset="0"/>
              </a:rPr>
            </a:br>
            <a:r>
              <a:rPr lang="en-US" sz="2448" i="1" dirty="0">
                <a:latin typeface="Courier New" panose="02070309020205020404" pitchFamily="49" charset="0"/>
                <a:cs typeface="Courier New" panose="02070309020205020404" pitchFamily="49" charset="0"/>
              </a:rPr>
              <a:t>-P password </a:t>
            </a:r>
          </a:p>
          <a:p>
            <a:r>
              <a:rPr lang="en-US" sz="2448" i="1" dirty="0">
                <a:latin typeface="Courier New" panose="02070309020205020404" pitchFamily="49" charset="0"/>
                <a:cs typeface="Courier New" panose="02070309020205020404" pitchFamily="49" charset="0"/>
              </a:rPr>
              <a:t>-S xxxxxxxx.database.windows.net </a:t>
            </a:r>
            <a:br>
              <a:rPr lang="en-US" sz="2448" i="1" dirty="0">
                <a:latin typeface="Courier New" panose="02070309020205020404" pitchFamily="49" charset="0"/>
                <a:cs typeface="Courier New" panose="02070309020205020404" pitchFamily="49" charset="0"/>
              </a:rPr>
            </a:br>
            <a:r>
              <a:rPr lang="en-US" sz="2448" i="1" dirty="0">
                <a:latin typeface="Courier New" panose="02070309020205020404" pitchFamily="49" charset="0"/>
                <a:cs typeface="Courier New" panose="02070309020205020404" pitchFamily="49" charset="0"/>
              </a:rPr>
              <a:t>-q -t"|" </a:t>
            </a:r>
          </a:p>
          <a:p>
            <a:r>
              <a:rPr lang="en-US" sz="2448" i="1" dirty="0">
                <a:latin typeface="Courier New" panose="02070309020205020404" pitchFamily="49" charset="0"/>
                <a:cs typeface="Courier New" panose="02070309020205020404" pitchFamily="49" charset="0"/>
              </a:rPr>
              <a:t>-r \n -w</a:t>
            </a:r>
          </a:p>
          <a:p>
            <a:endParaRPr lang="en-US" sz="2448" i="1" dirty="0"/>
          </a:p>
        </p:txBody>
      </p:sp>
    </p:spTree>
    <p:extLst>
      <p:ext uri="{BB962C8B-B14F-4D97-AF65-F5344CB8AC3E}">
        <p14:creationId xmlns:p14="http://schemas.microsoft.com/office/powerpoint/2010/main" val="347316337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SSIS </a:t>
            </a:r>
          </a:p>
        </p:txBody>
      </p:sp>
      <p:sp>
        <p:nvSpPr>
          <p:cNvPr id="3" name="Content Placeholder 2"/>
          <p:cNvSpPr>
            <a:spLocks noGrp="1"/>
          </p:cNvSpPr>
          <p:nvPr>
            <p:ph idx="1"/>
          </p:nvPr>
        </p:nvSpPr>
        <p:spPr>
          <a:xfrm>
            <a:off x="655637" y="1820862"/>
            <a:ext cx="5638800" cy="4437962"/>
          </a:xfrm>
        </p:spPr>
        <p:txBody>
          <a:bodyPr/>
          <a:lstStyle/>
          <a:p>
            <a:pPr marL="0" indent="0">
              <a:buNone/>
            </a:pPr>
            <a:r>
              <a:rPr lang="es-ES" dirty="0"/>
              <a:t>Nuevo destino SQL PDW</a:t>
            </a:r>
          </a:p>
          <a:p>
            <a:pPr lvl="1"/>
            <a:r>
              <a:rPr lang="es-ES" dirty="0"/>
              <a:t>SSDT 2012</a:t>
            </a:r>
          </a:p>
          <a:p>
            <a:pPr lvl="1"/>
            <a:r>
              <a:rPr lang="es-ES" dirty="0"/>
              <a:t>SSDT 2014</a:t>
            </a:r>
          </a:p>
          <a:p>
            <a:pPr lvl="1"/>
            <a:r>
              <a:rPr lang="es-ES" dirty="0"/>
              <a:t>SSDT 2015</a:t>
            </a:r>
          </a:p>
        </p:txBody>
      </p:sp>
      <p:pic>
        <p:nvPicPr>
          <p:cNvPr id="4" name="Picture 3"/>
          <p:cNvPicPr>
            <a:picLocks noChangeAspect="1"/>
          </p:cNvPicPr>
          <p:nvPr/>
        </p:nvPicPr>
        <p:blipFill>
          <a:blip r:embed="rId2"/>
          <a:stretch>
            <a:fillRect/>
          </a:stretch>
        </p:blipFill>
        <p:spPr>
          <a:xfrm>
            <a:off x="6980237" y="1212849"/>
            <a:ext cx="4208314" cy="52347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2638766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SQL Server PDW </a:t>
            </a:r>
            <a:r>
              <a:rPr lang="es-ES" dirty="0" err="1"/>
              <a:t>Destination</a:t>
            </a:r>
            <a:r>
              <a:rPr lang="es-ES" dirty="0"/>
              <a:t> Editor</a:t>
            </a:r>
          </a:p>
        </p:txBody>
      </p:sp>
      <p:pic>
        <p:nvPicPr>
          <p:cNvPr id="4" name="Picture 3"/>
          <p:cNvPicPr>
            <a:picLocks noChangeAspect="1"/>
          </p:cNvPicPr>
          <p:nvPr/>
        </p:nvPicPr>
        <p:blipFill>
          <a:blip r:embed="rId2"/>
          <a:stretch>
            <a:fillRect/>
          </a:stretch>
        </p:blipFill>
        <p:spPr>
          <a:xfrm>
            <a:off x="3532237" y="1525279"/>
            <a:ext cx="5372000" cy="46827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5259128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Enrique Catalá Bañuls</a:t>
            </a:r>
          </a:p>
        </p:txBody>
      </p:sp>
      <p:sp>
        <p:nvSpPr>
          <p:cNvPr id="3" name="Content Placeholder 2"/>
          <p:cNvSpPr txBox="1">
            <a:spLocks/>
          </p:cNvSpPr>
          <p:nvPr/>
        </p:nvSpPr>
        <p:spPr>
          <a:xfrm>
            <a:off x="5232288" y="1893257"/>
            <a:ext cx="6931915" cy="2825489"/>
          </a:xfrm>
          <a:prstGeom prst="rect">
            <a:avLst/>
          </a:prstGeom>
        </p:spPr>
        <p:txBody>
          <a:bodyPr>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Char char="§"/>
            </a:pPr>
            <a:r>
              <a:rPr lang="es-ES" dirty="0"/>
              <a:t>Ingeniero Informático</a:t>
            </a:r>
          </a:p>
          <a:p>
            <a:pPr marL="457200" indent="-457200">
              <a:buFont typeface="Wingdings" panose="05000000000000000000" pitchFamily="2" charset="2"/>
              <a:buChar char="§"/>
            </a:pPr>
            <a:r>
              <a:rPr lang="es-ES" dirty="0"/>
              <a:t>Microsoft Data Platform MVP</a:t>
            </a:r>
          </a:p>
          <a:p>
            <a:pPr marL="457200" indent="-457200">
              <a:buFont typeface="Wingdings" panose="05000000000000000000" pitchFamily="2" charset="2"/>
              <a:buChar char="§"/>
            </a:pPr>
            <a:r>
              <a:rPr lang="es-ES" dirty="0"/>
              <a:t>Mentor en SolidQ</a:t>
            </a:r>
          </a:p>
          <a:p>
            <a:pPr marL="457200" lvl="1" indent="-457200">
              <a:buFont typeface="Wingdings" panose="05000000000000000000" pitchFamily="2" charset="2"/>
              <a:buChar char="§"/>
            </a:pPr>
            <a:r>
              <a:rPr lang="es-ES" dirty="0"/>
              <a:t>     </a:t>
            </a:r>
            <a:r>
              <a:rPr lang="es-ES" dirty="0" err="1"/>
              <a:t>Tuning</a:t>
            </a:r>
            <a:r>
              <a:rPr lang="es-ES" dirty="0"/>
              <a:t> y alta disponibilidad</a:t>
            </a:r>
          </a:p>
          <a:p>
            <a:endParaRPr lang="es-ES" dirty="0"/>
          </a:p>
        </p:txBody>
      </p:sp>
      <p:pic>
        <p:nvPicPr>
          <p:cNvPr id="4" name="Picture Placeholder 5"/>
          <p:cNvPicPr>
            <a:picLocks noChangeAspect="1"/>
          </p:cNvPicPr>
          <p:nvPr/>
        </p:nvPicPr>
        <p:blipFill>
          <a:blip r:embed="rId2"/>
          <a:stretch>
            <a:fillRect/>
          </a:stretch>
        </p:blipFill>
        <p:spPr>
          <a:xfrm>
            <a:off x="457200" y="1288811"/>
            <a:ext cx="2571671" cy="3429935"/>
          </a:xfrm>
          <a:prstGeom prst="ellipse">
            <a:avLst/>
          </a:prstGeom>
        </p:spPr>
      </p:pic>
      <p:sp>
        <p:nvSpPr>
          <p:cNvPr id="5" name="Rectangle 4"/>
          <p:cNvSpPr/>
          <p:nvPr/>
        </p:nvSpPr>
        <p:spPr>
          <a:xfrm>
            <a:off x="566927" y="4794708"/>
            <a:ext cx="5483144" cy="923330"/>
          </a:xfrm>
          <a:prstGeom prst="rect">
            <a:avLst/>
          </a:prstGeom>
        </p:spPr>
        <p:txBody>
          <a:bodyPr wrap="square">
            <a:spAutoFit/>
          </a:bodyPr>
          <a:lstStyle/>
          <a:p>
            <a:pPr algn="l"/>
            <a:r>
              <a:rPr lang="es" dirty="0">
                <a:solidFill>
                  <a:srgbClr val="002060"/>
                </a:solidFill>
                <a:latin typeface="Special Elite"/>
                <a:ea typeface="Special Elite"/>
                <a:cs typeface="Special Elite"/>
                <a:sym typeface="Special Elite"/>
                <a:hlinkClick r:id="rId3"/>
              </a:rPr>
              <a:t>ecatala@solidq.com</a:t>
            </a:r>
            <a:r>
              <a:rPr lang="es" dirty="0">
                <a:solidFill>
                  <a:srgbClr val="002060"/>
                </a:solidFill>
                <a:latin typeface="Special Elite"/>
                <a:ea typeface="Special Elite"/>
                <a:cs typeface="Special Elite"/>
                <a:sym typeface="Special Elite"/>
              </a:rPr>
              <a:t>  |    </a:t>
            </a:r>
            <a:r>
              <a:rPr lang="es" dirty="0">
                <a:solidFill>
                  <a:srgbClr val="002060"/>
                </a:solidFill>
                <a:latin typeface="Special Elite"/>
                <a:ea typeface="Special Elite"/>
                <a:cs typeface="Special Elite"/>
                <a:sym typeface="Special Elite"/>
                <a:hlinkClick r:id="rId4"/>
              </a:rPr>
              <a:t>www.solidq.com</a:t>
            </a:r>
            <a:r>
              <a:rPr lang="es" dirty="0">
                <a:solidFill>
                  <a:srgbClr val="002060"/>
                </a:solidFill>
                <a:latin typeface="Special Elite"/>
                <a:ea typeface="Special Elite"/>
                <a:cs typeface="Special Elite"/>
                <a:sym typeface="Special Elite"/>
              </a:rPr>
              <a:t> </a:t>
            </a:r>
            <a:br>
              <a:rPr lang="es" dirty="0">
                <a:solidFill>
                  <a:srgbClr val="002060"/>
                </a:solidFill>
                <a:latin typeface="Special Elite"/>
                <a:ea typeface="Special Elite"/>
                <a:cs typeface="Special Elite"/>
                <a:sym typeface="Special Elite"/>
              </a:rPr>
            </a:br>
            <a:r>
              <a:rPr lang="es" dirty="0">
                <a:solidFill>
                  <a:srgbClr val="002060"/>
                </a:solidFill>
                <a:latin typeface="Special Elite"/>
                <a:ea typeface="Special Elite"/>
                <a:cs typeface="Special Elite"/>
                <a:sym typeface="Special Elite"/>
              </a:rPr>
              <a:t> </a:t>
            </a:r>
            <a:br>
              <a:rPr lang="es" dirty="0">
                <a:solidFill>
                  <a:srgbClr val="002060"/>
                </a:solidFill>
                <a:latin typeface="Special Elite"/>
                <a:ea typeface="Special Elite"/>
                <a:cs typeface="Special Elite"/>
                <a:sym typeface="Special Elite"/>
              </a:rPr>
            </a:br>
            <a:r>
              <a:rPr lang="es" dirty="0">
                <a:solidFill>
                  <a:schemeClr val="accent2"/>
                </a:solidFill>
                <a:latin typeface="Special Elite"/>
                <a:ea typeface="Special Elite"/>
                <a:cs typeface="Special Elite"/>
                <a:sym typeface="Special Elite"/>
              </a:rPr>
              <a:t>@enriquecatala         </a:t>
            </a:r>
            <a:r>
              <a:rPr lang="es" dirty="0">
                <a:solidFill>
                  <a:srgbClr val="002060"/>
                </a:solidFill>
                <a:latin typeface="Special Elite"/>
                <a:ea typeface="Special Elite"/>
                <a:cs typeface="Special Elite"/>
                <a:sym typeface="Special Elite"/>
              </a:rPr>
              <a:t>|    </a:t>
            </a:r>
            <a:r>
              <a:rPr lang="es" dirty="0">
                <a:solidFill>
                  <a:srgbClr val="002060"/>
                </a:solidFill>
                <a:latin typeface="Special Elite"/>
                <a:ea typeface="Special Elite"/>
                <a:cs typeface="Special Elite"/>
                <a:sym typeface="Special Elite"/>
                <a:hlinkClick r:id="rId5"/>
              </a:rPr>
              <a:t>www.enriquecatala.com</a:t>
            </a:r>
            <a:r>
              <a:rPr lang="es" dirty="0">
                <a:solidFill>
                  <a:srgbClr val="002060"/>
                </a:solidFill>
                <a:latin typeface="Special Elite"/>
                <a:ea typeface="Special Elite"/>
                <a:cs typeface="Special Elite"/>
                <a:sym typeface="Special Elite"/>
              </a:rPr>
              <a:t>  </a:t>
            </a:r>
          </a:p>
        </p:txBody>
      </p:sp>
      <p:pic>
        <p:nvPicPr>
          <p:cNvPr id="6" name="Picture 5"/>
          <p:cNvPicPr>
            <a:picLocks noChangeAspect="1"/>
          </p:cNvPicPr>
          <p:nvPr/>
        </p:nvPicPr>
        <p:blipFill>
          <a:blip r:embed="rId6"/>
          <a:stretch>
            <a:fillRect/>
          </a:stretch>
        </p:blipFill>
        <p:spPr>
          <a:xfrm>
            <a:off x="3028871" y="5914794"/>
            <a:ext cx="2385767" cy="804191"/>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2271" y="5914794"/>
            <a:ext cx="1932433" cy="790054"/>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25659" y="6031204"/>
            <a:ext cx="1279923" cy="673644"/>
          </a:xfrm>
          <a:prstGeom prst="rect">
            <a:avLst/>
          </a:prstGeom>
        </p:spPr>
      </p:pic>
    </p:spTree>
    <p:extLst>
      <p:ext uri="{BB962C8B-B14F-4D97-AF65-F5344CB8AC3E}">
        <p14:creationId xmlns:p14="http://schemas.microsoft.com/office/powerpoint/2010/main" val="41234903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Rendimiento de carga</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874809812"/>
              </p:ext>
            </p:extLst>
          </p:nvPr>
        </p:nvGraphicFramePr>
        <p:xfrm>
          <a:off x="-1023541" y="1724345"/>
          <a:ext cx="8043704" cy="28697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stretch>
            <a:fillRect/>
          </a:stretch>
        </p:blipFill>
        <p:spPr>
          <a:xfrm>
            <a:off x="2330747" y="5002292"/>
            <a:ext cx="7559006" cy="1073759"/>
          </a:xfrm>
          <a:prstGeom prst="rect">
            <a:avLst/>
          </a:prstGeom>
        </p:spPr>
      </p:pic>
      <p:sp>
        <p:nvSpPr>
          <p:cNvPr id="7" name="TextBox 6"/>
          <p:cNvSpPr txBox="1"/>
          <p:nvPr/>
        </p:nvSpPr>
        <p:spPr>
          <a:xfrm>
            <a:off x="5892487" y="2896866"/>
            <a:ext cx="3858032" cy="958583"/>
          </a:xfrm>
          <a:prstGeom prst="rect">
            <a:avLst/>
          </a:prstGeom>
          <a:ln>
            <a:solidFill>
              <a:srgbClr val="FF0000"/>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s-ES" sz="1836" dirty="0"/>
              <a:t>Pero si que se incrementa en </a:t>
            </a:r>
            <a:r>
              <a:rPr lang="es-ES" sz="1836" dirty="0" err="1"/>
              <a:t>Polybase</a:t>
            </a:r>
            <a:r>
              <a:rPr lang="es-ES" sz="1836" dirty="0"/>
              <a:t> cuando tenemos muchos ficheros por carpeta</a:t>
            </a:r>
          </a:p>
        </p:txBody>
      </p:sp>
      <p:cxnSp>
        <p:nvCxnSpPr>
          <p:cNvPr id="8" name="Straight Arrow Connector 7"/>
          <p:cNvCxnSpPr>
            <a:stCxn id="7" idx="2"/>
          </p:cNvCxnSpPr>
          <p:nvPr/>
        </p:nvCxnSpPr>
        <p:spPr>
          <a:xfrm flipH="1">
            <a:off x="6398742" y="3855448"/>
            <a:ext cx="1422761" cy="2010927"/>
          </a:xfrm>
          <a:prstGeom prst="straightConnector1">
            <a:avLst/>
          </a:prstGeom>
          <a:ln w="7302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772653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r>
              <a:rPr lang="es-ES" dirty="0"/>
              <a:t>¿Qué es SQLDW? </a:t>
            </a:r>
          </a:p>
          <a:p>
            <a:r>
              <a:rPr lang="es-ES" dirty="0"/>
              <a:t>Topología de SQLDW</a:t>
            </a:r>
          </a:p>
          <a:p>
            <a:r>
              <a:rPr lang="es-ES" dirty="0"/>
              <a:t>Escalabilidad y </a:t>
            </a:r>
            <a:r>
              <a:rPr lang="es-ES" dirty="0" err="1"/>
              <a:t>DWUs</a:t>
            </a:r>
            <a:endParaRPr lang="es-ES" dirty="0"/>
          </a:p>
          <a:p>
            <a:r>
              <a:rPr lang="es-ES" dirty="0"/>
              <a:t>Cómo cargar datos en SQLDW</a:t>
            </a:r>
          </a:p>
          <a:p>
            <a:r>
              <a:rPr lang="es-ES" b="1" dirty="0"/>
              <a:t>Limitaciones</a:t>
            </a:r>
          </a:p>
          <a:p>
            <a:r>
              <a:rPr lang="es-ES" dirty="0"/>
              <a:t>Experiencias en proyectos reales</a:t>
            </a:r>
          </a:p>
          <a:p>
            <a:endParaRPr lang="es-ES" dirty="0"/>
          </a:p>
          <a:p>
            <a:endParaRPr lang="es-ES" dirty="0"/>
          </a:p>
        </p:txBody>
      </p:sp>
      <p:sp>
        <p:nvSpPr>
          <p:cNvPr id="3" name="Title 2"/>
          <p:cNvSpPr>
            <a:spLocks noGrp="1"/>
          </p:cNvSpPr>
          <p:nvPr>
            <p:ph type="title"/>
          </p:nvPr>
        </p:nvSpPr>
        <p:spPr/>
        <p:txBody>
          <a:bodyPr/>
          <a:lstStyle/>
          <a:p>
            <a:r>
              <a:rPr lang="es-ES" dirty="0"/>
              <a:t>Contenido de la sesión</a:t>
            </a:r>
          </a:p>
        </p:txBody>
      </p:sp>
    </p:spTree>
    <p:extLst>
      <p:ext uri="{BB962C8B-B14F-4D97-AF65-F5344CB8AC3E}">
        <p14:creationId xmlns:p14="http://schemas.microsoft.com/office/powerpoint/2010/main" val="118447176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4638" y="1212850"/>
            <a:ext cx="11887200" cy="5027612"/>
          </a:xfrm>
        </p:spPr>
        <p:txBody>
          <a:bodyPr>
            <a:normAutofit/>
          </a:bodyPr>
          <a:lstStyle/>
          <a:p>
            <a:r>
              <a:rPr lang="es-ES" dirty="0"/>
              <a:t>No se crean automáticamente estadísticas (ni se mantienen)</a:t>
            </a:r>
          </a:p>
          <a:p>
            <a:r>
              <a:rPr lang="es-ES" dirty="0"/>
              <a:t>Pensado para cargas con </a:t>
            </a:r>
            <a:r>
              <a:rPr lang="es-ES" dirty="0" err="1"/>
              <a:t>Polybase</a:t>
            </a:r>
            <a:endParaRPr lang="es-ES" dirty="0"/>
          </a:p>
          <a:p>
            <a:pPr lvl="1"/>
            <a:r>
              <a:rPr lang="es-ES" dirty="0"/>
              <a:t>Cuello de botella en nodo de computación</a:t>
            </a:r>
          </a:p>
          <a:p>
            <a:r>
              <a:rPr lang="es-ES" dirty="0"/>
              <a:t>Las vistas son </a:t>
            </a:r>
            <a:r>
              <a:rPr lang="es-ES" dirty="0" err="1"/>
              <a:t>metadata</a:t>
            </a:r>
            <a:r>
              <a:rPr lang="es-ES" dirty="0"/>
              <a:t> </a:t>
            </a:r>
            <a:r>
              <a:rPr lang="es-ES" dirty="0" err="1"/>
              <a:t>only</a:t>
            </a:r>
            <a:endParaRPr lang="es-ES" dirty="0"/>
          </a:p>
          <a:p>
            <a:pPr lvl="1"/>
            <a:r>
              <a:rPr lang="es-ES" dirty="0"/>
              <a:t>No </a:t>
            </a:r>
            <a:r>
              <a:rPr lang="es-ES" dirty="0" err="1"/>
              <a:t>schemabinding</a:t>
            </a:r>
            <a:endParaRPr lang="es-ES" dirty="0"/>
          </a:p>
          <a:p>
            <a:pPr lvl="1"/>
            <a:r>
              <a:rPr lang="es-ES" dirty="0"/>
              <a:t>No se pueden usar para actualizar datos de las tablas base</a:t>
            </a:r>
          </a:p>
          <a:p>
            <a:pPr lvl="1"/>
            <a:r>
              <a:rPr lang="es-ES" dirty="0"/>
              <a:t>No hay </a:t>
            </a:r>
            <a:r>
              <a:rPr lang="es-ES" dirty="0" err="1"/>
              <a:t>indexed</a:t>
            </a:r>
            <a:r>
              <a:rPr lang="es-ES" dirty="0"/>
              <a:t> </a:t>
            </a:r>
            <a:r>
              <a:rPr lang="es-ES" dirty="0" err="1"/>
              <a:t>views</a:t>
            </a:r>
            <a:endParaRPr lang="es-ES" dirty="0"/>
          </a:p>
          <a:p>
            <a:endParaRPr lang="es-ES" dirty="0"/>
          </a:p>
        </p:txBody>
      </p:sp>
      <p:sp>
        <p:nvSpPr>
          <p:cNvPr id="2" name="Title 1"/>
          <p:cNvSpPr>
            <a:spLocks noGrp="1"/>
          </p:cNvSpPr>
          <p:nvPr>
            <p:ph type="title"/>
          </p:nvPr>
        </p:nvSpPr>
        <p:spPr/>
        <p:txBody>
          <a:bodyPr/>
          <a:lstStyle/>
          <a:p>
            <a:r>
              <a:rPr lang="es-ES" dirty="0"/>
              <a:t>Limitaciones (mínimas)</a:t>
            </a:r>
          </a:p>
        </p:txBody>
      </p:sp>
    </p:spTree>
    <p:extLst>
      <p:ext uri="{BB962C8B-B14F-4D97-AF65-F5344CB8AC3E}">
        <p14:creationId xmlns:p14="http://schemas.microsoft.com/office/powerpoint/2010/main" val="377447219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4638" y="1212850"/>
            <a:ext cx="11887200" cy="2634567"/>
          </a:xfrm>
        </p:spPr>
        <p:txBody>
          <a:bodyPr/>
          <a:lstStyle/>
          <a:p>
            <a:r>
              <a:rPr lang="es-ES" dirty="0"/>
              <a:t>Es transaccional pero:</a:t>
            </a:r>
          </a:p>
          <a:p>
            <a:pPr lvl="1"/>
            <a:r>
              <a:rPr lang="es-ES" dirty="0"/>
              <a:t>Solo READ UNCOMMITED</a:t>
            </a:r>
          </a:p>
          <a:p>
            <a:pPr lvl="1"/>
            <a:r>
              <a:rPr lang="es-ES" dirty="0"/>
              <a:t>No hay </a:t>
            </a:r>
            <a:r>
              <a:rPr lang="es-ES" dirty="0" err="1"/>
              <a:t>nested</a:t>
            </a:r>
            <a:r>
              <a:rPr lang="es-ES" dirty="0"/>
              <a:t> </a:t>
            </a:r>
            <a:r>
              <a:rPr lang="es-ES" dirty="0" err="1"/>
              <a:t>transactions</a:t>
            </a:r>
            <a:endParaRPr lang="es-ES" dirty="0"/>
          </a:p>
          <a:p>
            <a:pPr lvl="1"/>
            <a:r>
              <a:rPr lang="es-ES" dirty="0"/>
              <a:t>No hay </a:t>
            </a:r>
            <a:r>
              <a:rPr lang="es-ES" dirty="0" err="1"/>
              <a:t>distributed</a:t>
            </a:r>
            <a:r>
              <a:rPr lang="es-ES" dirty="0"/>
              <a:t> </a:t>
            </a:r>
            <a:r>
              <a:rPr lang="es-ES" dirty="0" err="1"/>
              <a:t>transactions</a:t>
            </a:r>
            <a:endParaRPr lang="es-ES" dirty="0"/>
          </a:p>
          <a:p>
            <a:endParaRPr lang="es-ES" dirty="0"/>
          </a:p>
        </p:txBody>
      </p:sp>
      <p:sp>
        <p:nvSpPr>
          <p:cNvPr id="2" name="Title 1"/>
          <p:cNvSpPr>
            <a:spLocks noGrp="1"/>
          </p:cNvSpPr>
          <p:nvPr>
            <p:ph type="title"/>
          </p:nvPr>
        </p:nvSpPr>
        <p:spPr/>
        <p:txBody>
          <a:bodyPr/>
          <a:lstStyle/>
          <a:p>
            <a:r>
              <a:rPr lang="es-ES" dirty="0"/>
              <a:t>Limitaciones (medianas)</a:t>
            </a:r>
          </a:p>
        </p:txBody>
      </p:sp>
      <p:pic>
        <p:nvPicPr>
          <p:cNvPr id="4" name="Picture 3"/>
          <p:cNvPicPr>
            <a:picLocks noChangeAspect="1"/>
          </p:cNvPicPr>
          <p:nvPr/>
        </p:nvPicPr>
        <p:blipFill>
          <a:blip r:embed="rId3"/>
          <a:stretch>
            <a:fillRect/>
          </a:stretch>
        </p:blipFill>
        <p:spPr>
          <a:xfrm>
            <a:off x="6675437" y="1058862"/>
            <a:ext cx="5594240" cy="579583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4318499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4638" y="1212850"/>
            <a:ext cx="11887200" cy="2905411"/>
          </a:xfrm>
        </p:spPr>
        <p:txBody>
          <a:bodyPr/>
          <a:lstStyle/>
          <a:p>
            <a:r>
              <a:rPr lang="es-ES" dirty="0"/>
              <a:t>No se soporta</a:t>
            </a:r>
          </a:p>
          <a:p>
            <a:pPr lvl="1"/>
            <a:r>
              <a:rPr lang="es-ES" dirty="0" err="1"/>
              <a:t>Identity</a:t>
            </a:r>
            <a:r>
              <a:rPr lang="es-ES" dirty="0"/>
              <a:t>, PK, FK, </a:t>
            </a:r>
            <a:r>
              <a:rPr lang="es-ES" dirty="0" err="1"/>
              <a:t>Checks</a:t>
            </a:r>
            <a:r>
              <a:rPr lang="es-ES" dirty="0"/>
              <a:t>, UNIQUE, </a:t>
            </a:r>
            <a:r>
              <a:rPr lang="es-ES" dirty="0" err="1"/>
              <a:t>computed</a:t>
            </a:r>
            <a:r>
              <a:rPr lang="es-ES" dirty="0"/>
              <a:t> </a:t>
            </a:r>
            <a:r>
              <a:rPr lang="es-ES" dirty="0" err="1"/>
              <a:t>columns</a:t>
            </a:r>
            <a:r>
              <a:rPr lang="es-ES" dirty="0"/>
              <a:t>, </a:t>
            </a:r>
            <a:r>
              <a:rPr lang="es-ES" dirty="0" err="1"/>
              <a:t>sequences</a:t>
            </a:r>
            <a:r>
              <a:rPr lang="es-ES" dirty="0"/>
              <a:t>, </a:t>
            </a:r>
            <a:r>
              <a:rPr lang="es-ES" dirty="0" err="1"/>
              <a:t>triggers</a:t>
            </a:r>
            <a:r>
              <a:rPr lang="es-ES" dirty="0"/>
              <a:t>, </a:t>
            </a:r>
            <a:r>
              <a:rPr lang="es-ES" dirty="0" err="1"/>
              <a:t>sparse</a:t>
            </a:r>
            <a:endParaRPr lang="es-ES" dirty="0"/>
          </a:p>
          <a:p>
            <a:r>
              <a:rPr lang="es-ES" dirty="0"/>
              <a:t>No se soportan todos los tipos de datos</a:t>
            </a:r>
          </a:p>
          <a:p>
            <a:pPr lvl="1"/>
            <a:r>
              <a:rPr lang="es-ES" b="1" dirty="0" err="1"/>
              <a:t>Timestamp</a:t>
            </a:r>
            <a:r>
              <a:rPr lang="es-ES" dirty="0"/>
              <a:t>, </a:t>
            </a:r>
            <a:r>
              <a:rPr lang="es-ES" dirty="0" err="1"/>
              <a:t>text</a:t>
            </a:r>
            <a:r>
              <a:rPr lang="es-ES" dirty="0"/>
              <a:t>, </a:t>
            </a:r>
            <a:r>
              <a:rPr lang="es-ES" dirty="0" err="1"/>
              <a:t>image</a:t>
            </a:r>
            <a:r>
              <a:rPr lang="es-ES" dirty="0"/>
              <a:t>, </a:t>
            </a:r>
            <a:r>
              <a:rPr lang="es-ES" dirty="0" err="1"/>
              <a:t>xml</a:t>
            </a:r>
            <a:r>
              <a:rPr lang="es-ES" dirty="0"/>
              <a:t>, </a:t>
            </a:r>
            <a:r>
              <a:rPr lang="es-ES" dirty="0" err="1"/>
              <a:t>geometry,geography</a:t>
            </a:r>
            <a:r>
              <a:rPr lang="es-ES" dirty="0"/>
              <a:t>, </a:t>
            </a:r>
            <a:r>
              <a:rPr lang="es-ES" dirty="0" err="1"/>
              <a:t>hierarchyid</a:t>
            </a:r>
            <a:r>
              <a:rPr lang="es-ES" dirty="0"/>
              <a:t>, </a:t>
            </a:r>
            <a:r>
              <a:rPr lang="es-ES" dirty="0" err="1"/>
              <a:t>sql_variant</a:t>
            </a:r>
            <a:r>
              <a:rPr lang="es-ES" dirty="0"/>
              <a:t>, </a:t>
            </a:r>
            <a:r>
              <a:rPr lang="es-ES" dirty="0" err="1"/>
              <a:t>table</a:t>
            </a:r>
            <a:endParaRPr lang="es-ES" dirty="0"/>
          </a:p>
          <a:p>
            <a:endParaRPr lang="es-ES" dirty="0"/>
          </a:p>
        </p:txBody>
      </p:sp>
      <p:sp>
        <p:nvSpPr>
          <p:cNvPr id="2" name="Title 1"/>
          <p:cNvSpPr>
            <a:spLocks noGrp="1"/>
          </p:cNvSpPr>
          <p:nvPr>
            <p:ph type="title"/>
          </p:nvPr>
        </p:nvSpPr>
        <p:spPr/>
        <p:txBody>
          <a:bodyPr/>
          <a:lstStyle/>
          <a:p>
            <a:r>
              <a:rPr lang="es-ES" dirty="0"/>
              <a:t>Limitaciones (críticas) </a:t>
            </a:r>
          </a:p>
        </p:txBody>
      </p:sp>
      <p:sp>
        <p:nvSpPr>
          <p:cNvPr id="4" name="Content Placeholder 2"/>
          <p:cNvSpPr txBox="1">
            <a:spLocks/>
          </p:cNvSpPr>
          <p:nvPr/>
        </p:nvSpPr>
        <p:spPr>
          <a:xfrm>
            <a:off x="2196385" y="5129318"/>
            <a:ext cx="8043704" cy="815079"/>
          </a:xfrm>
          <a:prstGeom prst="rect">
            <a:avLst/>
          </a:prstGeom>
        </p:spPr>
        <p:style>
          <a:lnRef idx="2">
            <a:schemeClr val="accent3"/>
          </a:lnRef>
          <a:fillRef idx="1">
            <a:schemeClr val="lt1"/>
          </a:fillRef>
          <a:effectRef idx="0">
            <a:schemeClr val="accent3"/>
          </a:effectRef>
          <a:fontRef idx="minor">
            <a:schemeClr val="dk1"/>
          </a:fontRef>
        </p:style>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2040" b="1" dirty="0"/>
              <a:t>NOTA</a:t>
            </a:r>
            <a:r>
              <a:rPr lang="es-ES" sz="2040" dirty="0"/>
              <a:t>: Todos los tipos de datos tienen </a:t>
            </a:r>
            <a:r>
              <a:rPr lang="es-ES" sz="2040" dirty="0" err="1"/>
              <a:t>workaround</a:t>
            </a:r>
            <a:r>
              <a:rPr lang="es-ES" sz="2040" dirty="0"/>
              <a:t>, la mayoría  valen con </a:t>
            </a:r>
            <a:r>
              <a:rPr lang="es-ES" sz="2040" dirty="0" err="1"/>
              <a:t>varbinary</a:t>
            </a:r>
            <a:r>
              <a:rPr lang="es-ES" sz="2040" dirty="0"/>
              <a:t>(8000)</a:t>
            </a:r>
          </a:p>
        </p:txBody>
      </p:sp>
    </p:spTree>
    <p:extLst>
      <p:ext uri="{BB962C8B-B14F-4D97-AF65-F5344CB8AC3E}">
        <p14:creationId xmlns:p14="http://schemas.microsoft.com/office/powerpoint/2010/main" val="217933327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Limitaciones…</a:t>
            </a:r>
          </a:p>
        </p:txBody>
      </p:sp>
      <p:sp>
        <p:nvSpPr>
          <p:cNvPr id="3" name="Content Placeholder 2"/>
          <p:cNvSpPr>
            <a:spLocks noGrp="1"/>
          </p:cNvSpPr>
          <p:nvPr>
            <p:ph idx="1"/>
          </p:nvPr>
        </p:nvSpPr>
        <p:spPr>
          <a:xfrm>
            <a:off x="579437" y="1589634"/>
            <a:ext cx="5029200" cy="4876415"/>
          </a:xfrm>
        </p:spPr>
        <p:txBody>
          <a:bodyPr>
            <a:normAutofit fontScale="62500" lnSpcReduction="20000"/>
          </a:bodyPr>
          <a:lstStyle/>
          <a:p>
            <a:r>
              <a:rPr lang="es-ES" dirty="0">
                <a:hlinkClick r:id="rId3"/>
              </a:rPr>
              <a:t>ANSI </a:t>
            </a:r>
            <a:r>
              <a:rPr lang="es-ES" dirty="0" err="1">
                <a:hlinkClick r:id="rId3"/>
              </a:rPr>
              <a:t>joins</a:t>
            </a:r>
            <a:r>
              <a:rPr lang="es-ES" dirty="0">
                <a:hlinkClick r:id="rId3"/>
              </a:rPr>
              <a:t> </a:t>
            </a:r>
            <a:r>
              <a:rPr lang="es-ES" dirty="0" err="1">
                <a:hlinkClick r:id="rId3"/>
              </a:rPr>
              <a:t>on</a:t>
            </a:r>
            <a:r>
              <a:rPr lang="es-ES" dirty="0">
                <a:hlinkClick r:id="rId3"/>
              </a:rPr>
              <a:t> </a:t>
            </a:r>
            <a:r>
              <a:rPr lang="es-ES" dirty="0" err="1">
                <a:hlinkClick r:id="rId3"/>
              </a:rPr>
              <a:t>updates</a:t>
            </a:r>
            <a:endParaRPr lang="es-ES" dirty="0"/>
          </a:p>
          <a:p>
            <a:r>
              <a:rPr lang="es-ES" dirty="0">
                <a:hlinkClick r:id="rId3"/>
              </a:rPr>
              <a:t>ANSI </a:t>
            </a:r>
            <a:r>
              <a:rPr lang="es-ES" dirty="0" err="1">
                <a:hlinkClick r:id="rId3"/>
              </a:rPr>
              <a:t>joins</a:t>
            </a:r>
            <a:r>
              <a:rPr lang="es-ES" dirty="0">
                <a:hlinkClick r:id="rId3"/>
              </a:rPr>
              <a:t> </a:t>
            </a:r>
            <a:r>
              <a:rPr lang="es-ES" dirty="0" err="1">
                <a:hlinkClick r:id="rId3"/>
              </a:rPr>
              <a:t>on</a:t>
            </a:r>
            <a:r>
              <a:rPr lang="es-ES" dirty="0">
                <a:hlinkClick r:id="rId3"/>
              </a:rPr>
              <a:t> </a:t>
            </a:r>
            <a:r>
              <a:rPr lang="es-ES" dirty="0" err="1">
                <a:hlinkClick r:id="rId3"/>
              </a:rPr>
              <a:t>deletes</a:t>
            </a:r>
            <a:endParaRPr lang="es-ES" dirty="0"/>
          </a:p>
          <a:p>
            <a:r>
              <a:rPr lang="es-ES" dirty="0" err="1">
                <a:hlinkClick r:id="rId3"/>
              </a:rPr>
              <a:t>merge</a:t>
            </a:r>
            <a:r>
              <a:rPr lang="es-ES" dirty="0">
                <a:hlinkClick r:id="rId3"/>
              </a:rPr>
              <a:t> </a:t>
            </a:r>
            <a:r>
              <a:rPr lang="es-ES" dirty="0" err="1">
                <a:hlinkClick r:id="rId3"/>
              </a:rPr>
              <a:t>statement</a:t>
            </a:r>
            <a:endParaRPr lang="es-ES" dirty="0"/>
          </a:p>
          <a:p>
            <a:r>
              <a:rPr lang="es-ES" dirty="0" err="1"/>
              <a:t>cross-database</a:t>
            </a:r>
            <a:r>
              <a:rPr lang="es-ES" dirty="0"/>
              <a:t> </a:t>
            </a:r>
            <a:r>
              <a:rPr lang="es-ES" dirty="0" err="1"/>
              <a:t>joins</a:t>
            </a:r>
            <a:endParaRPr lang="es-ES" dirty="0"/>
          </a:p>
          <a:p>
            <a:r>
              <a:rPr lang="es-ES" dirty="0" err="1">
                <a:hlinkClick r:id="rId4"/>
              </a:rPr>
              <a:t>cursors</a:t>
            </a:r>
            <a:endParaRPr lang="es-ES" dirty="0"/>
          </a:p>
          <a:p>
            <a:r>
              <a:rPr lang="es-ES" dirty="0">
                <a:hlinkClick r:id="rId3"/>
              </a:rPr>
              <a:t>SELECT..INTO</a:t>
            </a:r>
            <a:endParaRPr lang="es-ES" dirty="0"/>
          </a:p>
          <a:p>
            <a:r>
              <a:rPr lang="es-ES" dirty="0">
                <a:hlinkClick r:id="rId5"/>
              </a:rPr>
              <a:t>INSERT..EXEC</a:t>
            </a:r>
            <a:endParaRPr lang="es-ES" dirty="0"/>
          </a:p>
          <a:p>
            <a:r>
              <a:rPr lang="es-ES" dirty="0"/>
              <a:t>output </a:t>
            </a:r>
            <a:r>
              <a:rPr lang="es-ES" dirty="0" err="1"/>
              <a:t>clause</a:t>
            </a:r>
            <a:endParaRPr lang="es-ES" dirty="0"/>
          </a:p>
          <a:p>
            <a:r>
              <a:rPr lang="es-ES" dirty="0" err="1"/>
              <a:t>inline</a:t>
            </a:r>
            <a:r>
              <a:rPr lang="es-ES" dirty="0"/>
              <a:t> </a:t>
            </a:r>
            <a:r>
              <a:rPr lang="es-ES" dirty="0" err="1"/>
              <a:t>user-defined</a:t>
            </a:r>
            <a:r>
              <a:rPr lang="es-ES" dirty="0"/>
              <a:t> </a:t>
            </a:r>
            <a:r>
              <a:rPr lang="es-ES" dirty="0" err="1"/>
              <a:t>functions</a:t>
            </a:r>
            <a:endParaRPr lang="es-ES" dirty="0"/>
          </a:p>
          <a:p>
            <a:r>
              <a:rPr lang="es-ES" dirty="0" err="1"/>
              <a:t>multi-statement</a:t>
            </a:r>
            <a:r>
              <a:rPr lang="es-ES" dirty="0"/>
              <a:t> </a:t>
            </a:r>
            <a:r>
              <a:rPr lang="es-ES" dirty="0" err="1"/>
              <a:t>functions</a:t>
            </a:r>
            <a:endParaRPr lang="es-ES" dirty="0"/>
          </a:p>
          <a:p>
            <a:r>
              <a:rPr lang="es-ES" dirty="0" err="1">
                <a:hlinkClick r:id="rId6"/>
              </a:rPr>
              <a:t>common</a:t>
            </a:r>
            <a:r>
              <a:rPr lang="es-ES" dirty="0">
                <a:hlinkClick r:id="rId6"/>
              </a:rPr>
              <a:t> </a:t>
            </a:r>
            <a:r>
              <a:rPr lang="es-ES" dirty="0" err="1">
                <a:hlinkClick r:id="rId6"/>
              </a:rPr>
              <a:t>table</a:t>
            </a:r>
            <a:r>
              <a:rPr lang="es-ES" dirty="0">
                <a:hlinkClick r:id="rId6"/>
              </a:rPr>
              <a:t> </a:t>
            </a:r>
            <a:r>
              <a:rPr lang="es-ES" dirty="0" err="1">
                <a:hlinkClick r:id="rId6"/>
              </a:rPr>
              <a:t>expressions</a:t>
            </a:r>
            <a:endParaRPr lang="es-ES" dirty="0"/>
          </a:p>
          <a:p>
            <a:r>
              <a:rPr lang="es-ES" dirty="0" err="1">
                <a:hlinkClick r:id="rId7"/>
              </a:rPr>
              <a:t>recursive</a:t>
            </a:r>
            <a:r>
              <a:rPr lang="es-ES" dirty="0">
                <a:hlinkClick r:id="rId7"/>
              </a:rPr>
              <a:t> </a:t>
            </a:r>
            <a:r>
              <a:rPr lang="es-ES" dirty="0" err="1">
                <a:hlinkClick r:id="rId7"/>
              </a:rPr>
              <a:t>common</a:t>
            </a:r>
            <a:r>
              <a:rPr lang="es-ES" dirty="0">
                <a:hlinkClick r:id="rId7"/>
              </a:rPr>
              <a:t> </a:t>
            </a:r>
            <a:r>
              <a:rPr lang="es-ES" dirty="0" err="1">
                <a:hlinkClick r:id="rId7"/>
              </a:rPr>
              <a:t>table</a:t>
            </a:r>
            <a:r>
              <a:rPr lang="es-ES" dirty="0">
                <a:hlinkClick r:id="rId7"/>
              </a:rPr>
              <a:t> </a:t>
            </a:r>
            <a:r>
              <a:rPr lang="es-ES" dirty="0" err="1">
                <a:hlinkClick r:id="rId7"/>
              </a:rPr>
              <a:t>expressions</a:t>
            </a:r>
            <a:r>
              <a:rPr lang="es-ES" dirty="0">
                <a:hlinkClick r:id="rId7"/>
              </a:rPr>
              <a:t> (CTE)</a:t>
            </a:r>
            <a:endParaRPr lang="es-ES" dirty="0"/>
          </a:p>
          <a:p>
            <a:r>
              <a:rPr lang="es-ES" dirty="0"/>
              <a:t>CLR </a:t>
            </a:r>
            <a:r>
              <a:rPr lang="es-ES" dirty="0" err="1"/>
              <a:t>functions</a:t>
            </a:r>
            <a:r>
              <a:rPr lang="es-ES" dirty="0"/>
              <a:t> and </a:t>
            </a:r>
            <a:r>
              <a:rPr lang="es-ES" dirty="0" err="1"/>
              <a:t>procedures</a:t>
            </a:r>
            <a:endParaRPr lang="es-ES" dirty="0"/>
          </a:p>
          <a:p>
            <a:endParaRPr lang="es-ES" dirty="0"/>
          </a:p>
        </p:txBody>
      </p:sp>
      <p:sp>
        <p:nvSpPr>
          <p:cNvPr id="4" name="Content Placeholder 2"/>
          <p:cNvSpPr txBox="1">
            <a:spLocks/>
          </p:cNvSpPr>
          <p:nvPr/>
        </p:nvSpPr>
        <p:spPr>
          <a:xfrm>
            <a:off x="6065837" y="1589634"/>
            <a:ext cx="4952999" cy="5108028"/>
          </a:xfrm>
          <a:prstGeom prst="rect">
            <a:avLst/>
          </a:prstGeom>
        </p:spPr>
        <p:txBody>
          <a:bodyPr vert="horz" lIns="93260" tIns="46630" rIns="93260" bIns="4663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2856" dirty="0"/>
              <a:t>$</a:t>
            </a:r>
            <a:r>
              <a:rPr lang="es-ES" sz="2856" dirty="0" err="1"/>
              <a:t>partition</a:t>
            </a:r>
            <a:r>
              <a:rPr lang="es-ES" sz="2856" dirty="0"/>
              <a:t> </a:t>
            </a:r>
            <a:r>
              <a:rPr lang="es-ES" sz="2856" dirty="0" err="1"/>
              <a:t>function</a:t>
            </a:r>
            <a:endParaRPr lang="es-ES" sz="2856" dirty="0"/>
          </a:p>
          <a:p>
            <a:r>
              <a:rPr lang="es-ES" sz="2856" dirty="0" err="1"/>
              <a:t>table</a:t>
            </a:r>
            <a:r>
              <a:rPr lang="es-ES" sz="2856" dirty="0"/>
              <a:t> variables</a:t>
            </a:r>
          </a:p>
          <a:p>
            <a:r>
              <a:rPr lang="es-ES" sz="2856" dirty="0" err="1"/>
              <a:t>table</a:t>
            </a:r>
            <a:r>
              <a:rPr lang="es-ES" sz="2856" dirty="0"/>
              <a:t> </a:t>
            </a:r>
            <a:r>
              <a:rPr lang="es-ES" sz="2856" dirty="0" err="1"/>
              <a:t>value</a:t>
            </a:r>
            <a:r>
              <a:rPr lang="es-ES" sz="2856" dirty="0"/>
              <a:t> </a:t>
            </a:r>
            <a:r>
              <a:rPr lang="es-ES" sz="2856" dirty="0" err="1"/>
              <a:t>parameters</a:t>
            </a:r>
            <a:endParaRPr lang="es-ES" sz="2856" dirty="0"/>
          </a:p>
          <a:p>
            <a:r>
              <a:rPr lang="es-ES" sz="2856" dirty="0" err="1"/>
              <a:t>distributed</a:t>
            </a:r>
            <a:r>
              <a:rPr lang="es-ES" sz="2856" dirty="0"/>
              <a:t> </a:t>
            </a:r>
            <a:r>
              <a:rPr lang="es-ES" sz="2856" dirty="0" err="1"/>
              <a:t>transactions</a:t>
            </a:r>
            <a:endParaRPr lang="es-ES" sz="2856" dirty="0"/>
          </a:p>
          <a:p>
            <a:r>
              <a:rPr lang="es-ES" sz="2856" dirty="0" err="1"/>
              <a:t>commit</a:t>
            </a:r>
            <a:r>
              <a:rPr lang="es-ES" sz="2856" dirty="0"/>
              <a:t> / </a:t>
            </a:r>
            <a:r>
              <a:rPr lang="es-ES" sz="2856" dirty="0" err="1"/>
              <a:t>rollback</a:t>
            </a:r>
            <a:r>
              <a:rPr lang="es-ES" sz="2856" dirty="0"/>
              <a:t> </a:t>
            </a:r>
            <a:r>
              <a:rPr lang="es-ES" sz="2856" dirty="0" err="1"/>
              <a:t>work</a:t>
            </a:r>
            <a:endParaRPr lang="es-ES" sz="2856" dirty="0"/>
          </a:p>
          <a:p>
            <a:r>
              <a:rPr lang="es-ES" sz="2856" dirty="0" err="1"/>
              <a:t>save</a:t>
            </a:r>
            <a:r>
              <a:rPr lang="es-ES" sz="2856" dirty="0"/>
              <a:t> </a:t>
            </a:r>
            <a:r>
              <a:rPr lang="es-ES" sz="2856" dirty="0" err="1"/>
              <a:t>transaction</a:t>
            </a:r>
            <a:endParaRPr lang="es-ES" sz="2856" dirty="0"/>
          </a:p>
          <a:p>
            <a:r>
              <a:rPr lang="es-ES" sz="2856" dirty="0" err="1"/>
              <a:t>execution</a:t>
            </a:r>
            <a:r>
              <a:rPr lang="es-ES" sz="2856" dirty="0"/>
              <a:t> </a:t>
            </a:r>
            <a:r>
              <a:rPr lang="es-ES" sz="2856" dirty="0" err="1"/>
              <a:t>contexts</a:t>
            </a:r>
            <a:r>
              <a:rPr lang="es-ES" sz="2856" dirty="0"/>
              <a:t> (EXECUTE AS)</a:t>
            </a:r>
          </a:p>
          <a:p>
            <a:r>
              <a:rPr lang="es-ES" sz="2856" dirty="0" err="1">
                <a:hlinkClick r:id="rId8"/>
              </a:rPr>
              <a:t>group</a:t>
            </a:r>
            <a:r>
              <a:rPr lang="es-ES" sz="2856" dirty="0">
                <a:hlinkClick r:id="rId8"/>
              </a:rPr>
              <a:t> by </a:t>
            </a:r>
            <a:r>
              <a:rPr lang="es-ES" sz="2856" dirty="0" err="1">
                <a:hlinkClick r:id="rId8"/>
              </a:rPr>
              <a:t>clause</a:t>
            </a:r>
            <a:r>
              <a:rPr lang="es-ES" sz="2856" dirty="0">
                <a:hlinkClick r:id="rId8"/>
              </a:rPr>
              <a:t> </a:t>
            </a:r>
            <a:r>
              <a:rPr lang="es-ES" sz="2856" dirty="0" err="1">
                <a:hlinkClick r:id="rId8"/>
              </a:rPr>
              <a:t>with</a:t>
            </a:r>
            <a:r>
              <a:rPr lang="es-ES" sz="2856" dirty="0">
                <a:hlinkClick r:id="rId8"/>
              </a:rPr>
              <a:t> </a:t>
            </a:r>
            <a:r>
              <a:rPr lang="es-ES" sz="2856" dirty="0" err="1">
                <a:hlinkClick r:id="rId8"/>
              </a:rPr>
              <a:t>rollup</a:t>
            </a:r>
            <a:r>
              <a:rPr lang="es-ES" sz="2856" dirty="0">
                <a:hlinkClick r:id="rId8"/>
              </a:rPr>
              <a:t> / cube / </a:t>
            </a:r>
            <a:r>
              <a:rPr lang="es-ES" sz="2856" dirty="0" err="1">
                <a:hlinkClick r:id="rId8"/>
              </a:rPr>
              <a:t>grouping</a:t>
            </a:r>
            <a:r>
              <a:rPr lang="es-ES" sz="2856" dirty="0">
                <a:hlinkClick r:id="rId8"/>
              </a:rPr>
              <a:t> sets </a:t>
            </a:r>
            <a:r>
              <a:rPr lang="es-ES" sz="2856" dirty="0" err="1">
                <a:hlinkClick r:id="rId8"/>
              </a:rPr>
              <a:t>options</a:t>
            </a:r>
            <a:endParaRPr lang="es-ES" sz="2856" dirty="0"/>
          </a:p>
          <a:p>
            <a:r>
              <a:rPr lang="es-ES" sz="2856" dirty="0" err="1">
                <a:hlinkClick r:id="rId9"/>
              </a:rPr>
              <a:t>nesting</a:t>
            </a:r>
            <a:r>
              <a:rPr lang="es-ES" sz="2856" dirty="0">
                <a:hlinkClick r:id="rId9"/>
              </a:rPr>
              <a:t> </a:t>
            </a:r>
            <a:r>
              <a:rPr lang="es-ES" sz="2856" dirty="0" err="1">
                <a:hlinkClick r:id="rId9"/>
              </a:rPr>
              <a:t>levels</a:t>
            </a:r>
            <a:r>
              <a:rPr lang="es-ES" sz="2856" dirty="0">
                <a:hlinkClick r:id="rId9"/>
              </a:rPr>
              <a:t> </a:t>
            </a:r>
            <a:r>
              <a:rPr lang="es-ES" sz="2856" dirty="0" err="1">
                <a:hlinkClick r:id="rId9"/>
              </a:rPr>
              <a:t>beyond</a:t>
            </a:r>
            <a:r>
              <a:rPr lang="es-ES" sz="2856" dirty="0">
                <a:hlinkClick r:id="rId9"/>
              </a:rPr>
              <a:t> 8</a:t>
            </a:r>
            <a:endParaRPr lang="es-ES" sz="2856" dirty="0"/>
          </a:p>
          <a:p>
            <a:r>
              <a:rPr lang="es-ES" sz="2856" dirty="0" err="1">
                <a:hlinkClick r:id="rId10"/>
              </a:rPr>
              <a:t>updating</a:t>
            </a:r>
            <a:r>
              <a:rPr lang="es-ES" sz="2856" dirty="0">
                <a:hlinkClick r:id="rId10"/>
              </a:rPr>
              <a:t> </a:t>
            </a:r>
            <a:r>
              <a:rPr lang="es-ES" sz="2856" dirty="0" err="1">
                <a:hlinkClick r:id="rId10"/>
              </a:rPr>
              <a:t>through</a:t>
            </a:r>
            <a:r>
              <a:rPr lang="es-ES" sz="2856" dirty="0">
                <a:hlinkClick r:id="rId10"/>
              </a:rPr>
              <a:t> </a:t>
            </a:r>
            <a:r>
              <a:rPr lang="es-ES" sz="2856" dirty="0" err="1">
                <a:hlinkClick r:id="rId10"/>
              </a:rPr>
              <a:t>views</a:t>
            </a:r>
            <a:endParaRPr lang="es-ES" sz="2856" dirty="0"/>
          </a:p>
          <a:p>
            <a:r>
              <a:rPr lang="es-ES" sz="2856" dirty="0">
                <a:hlinkClick r:id="rId11"/>
              </a:rPr>
              <a:t>use of </a:t>
            </a:r>
            <a:r>
              <a:rPr lang="es-ES" sz="2856" dirty="0" err="1">
                <a:hlinkClick r:id="rId11"/>
              </a:rPr>
              <a:t>select</a:t>
            </a:r>
            <a:r>
              <a:rPr lang="es-ES" sz="2856" dirty="0">
                <a:hlinkClick r:id="rId11"/>
              </a:rPr>
              <a:t> for variable </a:t>
            </a:r>
            <a:r>
              <a:rPr lang="es-ES" sz="2856" dirty="0" err="1">
                <a:hlinkClick r:id="rId11"/>
              </a:rPr>
              <a:t>assignment</a:t>
            </a:r>
            <a:endParaRPr lang="es-ES" sz="2856" dirty="0"/>
          </a:p>
          <a:p>
            <a:r>
              <a:rPr lang="es-ES" sz="2856" dirty="0">
                <a:hlinkClick r:id="rId12"/>
              </a:rPr>
              <a:t>no MAX data </a:t>
            </a:r>
            <a:r>
              <a:rPr lang="es-ES" sz="2856" dirty="0" err="1">
                <a:hlinkClick r:id="rId12"/>
              </a:rPr>
              <a:t>type</a:t>
            </a:r>
            <a:r>
              <a:rPr lang="es-ES" sz="2856" dirty="0">
                <a:hlinkClick r:id="rId12"/>
              </a:rPr>
              <a:t> for </a:t>
            </a:r>
            <a:r>
              <a:rPr lang="es-ES" sz="2856" dirty="0" err="1">
                <a:hlinkClick r:id="rId12"/>
              </a:rPr>
              <a:t>dynamic</a:t>
            </a:r>
            <a:r>
              <a:rPr lang="es-ES" sz="2856" dirty="0">
                <a:hlinkClick r:id="rId12"/>
              </a:rPr>
              <a:t> SQL </a:t>
            </a:r>
            <a:r>
              <a:rPr lang="es-ES" sz="2856" dirty="0" err="1">
                <a:hlinkClick r:id="rId12"/>
              </a:rPr>
              <a:t>strings</a:t>
            </a:r>
            <a:endParaRPr lang="es-ES" sz="2856" dirty="0"/>
          </a:p>
        </p:txBody>
      </p:sp>
    </p:spTree>
    <p:extLst>
      <p:ext uri="{BB962C8B-B14F-4D97-AF65-F5344CB8AC3E}">
        <p14:creationId xmlns:p14="http://schemas.microsoft.com/office/powerpoint/2010/main" val="116673740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ETL vs ELT</a:t>
            </a:r>
          </a:p>
        </p:txBody>
      </p:sp>
      <p:sp>
        <p:nvSpPr>
          <p:cNvPr id="4" name="Content Placeholder 2"/>
          <p:cNvSpPr>
            <a:spLocks noGrp="1"/>
          </p:cNvSpPr>
          <p:nvPr>
            <p:ph idx="4294967295"/>
          </p:nvPr>
        </p:nvSpPr>
        <p:spPr>
          <a:xfrm>
            <a:off x="301104" y="1212849"/>
            <a:ext cx="2164571" cy="1329595"/>
          </a:xfrm>
          <a:prstGeom prst="rect">
            <a:avLst/>
          </a:prstGeom>
        </p:spPr>
        <p:txBody>
          <a:bodyPr/>
          <a:lstStyle/>
          <a:p>
            <a:r>
              <a:rPr lang="en-GB" sz="2400" b="1" dirty="0">
                <a:solidFill>
                  <a:schemeClr val="accent3"/>
                </a:solidFill>
              </a:rPr>
              <a:t>E</a:t>
            </a:r>
            <a:r>
              <a:rPr lang="en-GB" sz="2400" dirty="0"/>
              <a:t>xtract</a:t>
            </a:r>
          </a:p>
          <a:p>
            <a:r>
              <a:rPr lang="en-GB" sz="2400" b="1" dirty="0">
                <a:solidFill>
                  <a:schemeClr val="accent3"/>
                </a:solidFill>
              </a:rPr>
              <a:t>T</a:t>
            </a:r>
            <a:r>
              <a:rPr lang="en-GB" sz="2400" dirty="0"/>
              <a:t>ransform</a:t>
            </a:r>
          </a:p>
          <a:p>
            <a:r>
              <a:rPr lang="en-GB" sz="2400" b="1" dirty="0">
                <a:solidFill>
                  <a:schemeClr val="accent3"/>
                </a:solidFill>
              </a:rPr>
              <a:t>L</a:t>
            </a:r>
            <a:r>
              <a:rPr lang="en-GB" sz="2400" dirty="0"/>
              <a:t>oad</a:t>
            </a:r>
          </a:p>
        </p:txBody>
      </p:sp>
      <p:sp>
        <p:nvSpPr>
          <p:cNvPr id="5" name="Rectangle 4"/>
          <p:cNvSpPr/>
          <p:nvPr/>
        </p:nvSpPr>
        <p:spPr>
          <a:xfrm>
            <a:off x="3707760" y="3391109"/>
            <a:ext cx="1375800" cy="1712104"/>
          </a:xfrm>
          <a:prstGeom prst="rect">
            <a:avLst/>
          </a:prstGeom>
          <a:ln/>
        </p:spPr>
        <p:style>
          <a:lnRef idx="3">
            <a:schemeClr val="lt1"/>
          </a:lnRef>
          <a:fillRef idx="1">
            <a:schemeClr val="accent1"/>
          </a:fillRef>
          <a:effectRef idx="1">
            <a:schemeClr val="accent1"/>
          </a:effectRef>
          <a:fontRef idx="minor">
            <a:schemeClr val="lt1"/>
          </a:fontRef>
        </p:style>
        <p:txBody>
          <a:bodyPr rtlCol="0" anchor="t"/>
          <a:lstStyle/>
          <a:p>
            <a:pPr algn="ctr"/>
            <a:r>
              <a:rPr lang="en-GB" sz="1456" dirty="0">
                <a:solidFill>
                  <a:schemeClr val="bg1"/>
                </a:solidFill>
              </a:rPr>
              <a:t>ETL SERVER</a:t>
            </a:r>
          </a:p>
        </p:txBody>
      </p:sp>
      <p:sp>
        <p:nvSpPr>
          <p:cNvPr id="6" name="Rectangle 5"/>
          <p:cNvSpPr/>
          <p:nvPr/>
        </p:nvSpPr>
        <p:spPr>
          <a:xfrm>
            <a:off x="5458551" y="2300106"/>
            <a:ext cx="1288708" cy="2797678"/>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GB" sz="1456" dirty="0">
                <a:solidFill>
                  <a:schemeClr val="bg1"/>
                </a:solidFill>
              </a:rPr>
              <a:t>DATA WAREHOUSE SERVER</a:t>
            </a:r>
          </a:p>
        </p:txBody>
      </p:sp>
      <p:sp>
        <p:nvSpPr>
          <p:cNvPr id="7" name="TextBox 6"/>
          <p:cNvSpPr txBox="1"/>
          <p:nvPr/>
        </p:nvSpPr>
        <p:spPr>
          <a:xfrm>
            <a:off x="3870313" y="4075566"/>
            <a:ext cx="1064041" cy="357304"/>
          </a:xfrm>
          <a:prstGeom prst="rect">
            <a:avLst/>
          </a:prstGeom>
          <a:noFill/>
        </p:spPr>
        <p:txBody>
          <a:bodyPr wrap="none" rtlCol="0">
            <a:spAutoFit/>
          </a:bodyPr>
          <a:lstStyle/>
          <a:p>
            <a:r>
              <a:rPr lang="en-GB" sz="1664" dirty="0">
                <a:solidFill>
                  <a:schemeClr val="bg1"/>
                </a:solidFill>
              </a:rPr>
              <a:t>EXTRACT</a:t>
            </a:r>
          </a:p>
        </p:txBody>
      </p:sp>
      <p:sp>
        <p:nvSpPr>
          <p:cNvPr id="8" name="TextBox 7"/>
          <p:cNvSpPr txBox="1"/>
          <p:nvPr/>
        </p:nvSpPr>
        <p:spPr>
          <a:xfrm>
            <a:off x="3680152" y="4346750"/>
            <a:ext cx="1449358" cy="357304"/>
          </a:xfrm>
          <a:prstGeom prst="rect">
            <a:avLst/>
          </a:prstGeom>
          <a:noFill/>
        </p:spPr>
        <p:txBody>
          <a:bodyPr wrap="none" rtlCol="0">
            <a:spAutoFit/>
          </a:bodyPr>
          <a:lstStyle/>
          <a:p>
            <a:r>
              <a:rPr lang="en-GB" sz="1664" dirty="0">
                <a:solidFill>
                  <a:schemeClr val="bg1"/>
                </a:solidFill>
              </a:rPr>
              <a:t>TRANSFORM</a:t>
            </a:r>
          </a:p>
        </p:txBody>
      </p:sp>
      <p:sp>
        <p:nvSpPr>
          <p:cNvPr id="9" name="TextBox 8"/>
          <p:cNvSpPr txBox="1"/>
          <p:nvPr/>
        </p:nvSpPr>
        <p:spPr>
          <a:xfrm>
            <a:off x="4029521" y="4602455"/>
            <a:ext cx="740353" cy="357304"/>
          </a:xfrm>
          <a:prstGeom prst="rect">
            <a:avLst/>
          </a:prstGeom>
          <a:noFill/>
        </p:spPr>
        <p:txBody>
          <a:bodyPr wrap="none" rtlCol="0">
            <a:spAutoFit/>
          </a:bodyPr>
          <a:lstStyle/>
          <a:p>
            <a:r>
              <a:rPr lang="en-GB" sz="1664" dirty="0">
                <a:solidFill>
                  <a:schemeClr val="bg1"/>
                </a:solidFill>
              </a:rPr>
              <a:t>LOAD</a:t>
            </a:r>
          </a:p>
        </p:txBody>
      </p:sp>
      <p:sp>
        <p:nvSpPr>
          <p:cNvPr id="10" name="Right Arrow 9"/>
          <p:cNvSpPr/>
          <p:nvPr/>
        </p:nvSpPr>
        <p:spPr>
          <a:xfrm>
            <a:off x="4898365" y="4485914"/>
            <a:ext cx="809175" cy="510359"/>
          </a:xfrm>
          <a:prstGeom prst="rightArrow">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1404">
              <a:solidFill>
                <a:schemeClr val="bg1"/>
              </a:solidFill>
            </a:endParaRPr>
          </a:p>
        </p:txBody>
      </p:sp>
      <p:sp>
        <p:nvSpPr>
          <p:cNvPr id="11" name="Rectangle 10"/>
          <p:cNvSpPr/>
          <p:nvPr/>
        </p:nvSpPr>
        <p:spPr>
          <a:xfrm>
            <a:off x="6978558" y="3385677"/>
            <a:ext cx="1375800" cy="1712104"/>
          </a:xfrm>
          <a:prstGeom prst="rect">
            <a:avLst/>
          </a:prstGeom>
          <a:ln/>
        </p:spPr>
        <p:style>
          <a:lnRef idx="3">
            <a:schemeClr val="lt1"/>
          </a:lnRef>
          <a:fillRef idx="1">
            <a:schemeClr val="accent1"/>
          </a:fillRef>
          <a:effectRef idx="1">
            <a:schemeClr val="accent1"/>
          </a:effectRef>
          <a:fontRef idx="minor">
            <a:schemeClr val="lt1"/>
          </a:fontRef>
        </p:style>
        <p:txBody>
          <a:bodyPr rtlCol="0" anchor="t"/>
          <a:lstStyle/>
          <a:p>
            <a:pPr algn="ctr"/>
            <a:r>
              <a:rPr lang="en-GB" sz="1456" dirty="0">
                <a:solidFill>
                  <a:schemeClr val="bg1"/>
                </a:solidFill>
              </a:rPr>
              <a:t>ELT SERVER</a:t>
            </a:r>
          </a:p>
        </p:txBody>
      </p:sp>
      <p:sp>
        <p:nvSpPr>
          <p:cNvPr id="12" name="Rectangle 11"/>
          <p:cNvSpPr/>
          <p:nvPr/>
        </p:nvSpPr>
        <p:spPr>
          <a:xfrm>
            <a:off x="8585659" y="2300106"/>
            <a:ext cx="1398262" cy="2797678"/>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GB" sz="1404" dirty="0">
                <a:solidFill>
                  <a:schemeClr val="bg1"/>
                </a:solidFill>
              </a:rPr>
              <a:t>DATA WAREHOUSE SERVER</a:t>
            </a:r>
          </a:p>
        </p:txBody>
      </p:sp>
      <p:sp>
        <p:nvSpPr>
          <p:cNvPr id="13" name="TextBox 12"/>
          <p:cNvSpPr txBox="1"/>
          <p:nvPr/>
        </p:nvSpPr>
        <p:spPr>
          <a:xfrm>
            <a:off x="7089354" y="4070134"/>
            <a:ext cx="1064041" cy="357304"/>
          </a:xfrm>
          <a:prstGeom prst="rect">
            <a:avLst/>
          </a:prstGeom>
          <a:noFill/>
        </p:spPr>
        <p:txBody>
          <a:bodyPr wrap="none" rtlCol="0">
            <a:spAutoFit/>
          </a:bodyPr>
          <a:lstStyle/>
          <a:p>
            <a:r>
              <a:rPr lang="en-GB" sz="1664" dirty="0">
                <a:solidFill>
                  <a:schemeClr val="bg1"/>
                </a:solidFill>
              </a:rPr>
              <a:t>EXTRACT</a:t>
            </a:r>
          </a:p>
        </p:txBody>
      </p:sp>
      <p:sp>
        <p:nvSpPr>
          <p:cNvPr id="14" name="TextBox 13"/>
          <p:cNvSpPr txBox="1"/>
          <p:nvPr/>
        </p:nvSpPr>
        <p:spPr>
          <a:xfrm>
            <a:off x="8626086" y="4700144"/>
            <a:ext cx="1450496" cy="355365"/>
          </a:xfrm>
          <a:prstGeom prst="rect">
            <a:avLst/>
          </a:prstGeom>
          <a:noFill/>
        </p:spPr>
        <p:txBody>
          <a:bodyPr wrap="none" rtlCol="0">
            <a:spAutoFit/>
          </a:bodyPr>
          <a:lstStyle/>
          <a:p>
            <a:r>
              <a:rPr lang="en-GB" sz="1664" dirty="0">
                <a:solidFill>
                  <a:schemeClr val="bg1"/>
                </a:solidFill>
              </a:rPr>
              <a:t>TRANSFORM</a:t>
            </a:r>
          </a:p>
        </p:txBody>
      </p:sp>
      <p:sp>
        <p:nvSpPr>
          <p:cNvPr id="15" name="TextBox 14"/>
          <p:cNvSpPr txBox="1"/>
          <p:nvPr/>
        </p:nvSpPr>
        <p:spPr>
          <a:xfrm>
            <a:off x="7266770" y="4358272"/>
            <a:ext cx="740353" cy="357304"/>
          </a:xfrm>
          <a:prstGeom prst="rect">
            <a:avLst/>
          </a:prstGeom>
          <a:noFill/>
        </p:spPr>
        <p:txBody>
          <a:bodyPr wrap="none" rtlCol="0">
            <a:spAutoFit/>
          </a:bodyPr>
          <a:lstStyle/>
          <a:p>
            <a:r>
              <a:rPr lang="en-GB" sz="1664" dirty="0">
                <a:solidFill>
                  <a:schemeClr val="bg1"/>
                </a:solidFill>
              </a:rPr>
              <a:t>LOAD</a:t>
            </a:r>
            <a:endParaRPr lang="en-GB" sz="1873" dirty="0">
              <a:solidFill>
                <a:schemeClr val="bg1"/>
              </a:solidFill>
            </a:endParaRPr>
          </a:p>
        </p:txBody>
      </p:sp>
      <p:sp>
        <p:nvSpPr>
          <p:cNvPr id="16" name="Right Arrow 15"/>
          <p:cNvSpPr/>
          <p:nvPr/>
        </p:nvSpPr>
        <p:spPr>
          <a:xfrm>
            <a:off x="8091484" y="4247161"/>
            <a:ext cx="809175" cy="510359"/>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sz="1404">
              <a:solidFill>
                <a:schemeClr val="bg1"/>
              </a:solidFill>
            </a:endParaRPr>
          </a:p>
        </p:txBody>
      </p:sp>
      <p:sp>
        <p:nvSpPr>
          <p:cNvPr id="17" name="Right Brace 16"/>
          <p:cNvSpPr/>
          <p:nvPr/>
        </p:nvSpPr>
        <p:spPr>
          <a:xfrm rot="16200000">
            <a:off x="5045679" y="529390"/>
            <a:ext cx="427457" cy="2975706"/>
          </a:xfrm>
          <a:prstGeom prst="rightBrace">
            <a:avLst>
              <a:gd name="adj1" fmla="val 75089"/>
              <a:gd name="adj2" fmla="val 50000"/>
            </a:avLst>
          </a:prstGeom>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GB" sz="1404">
              <a:solidFill>
                <a:srgbClr val="FFC000"/>
              </a:solidFill>
            </a:endParaRPr>
          </a:p>
        </p:txBody>
      </p:sp>
      <p:sp>
        <p:nvSpPr>
          <p:cNvPr id="18" name="Right Brace 17"/>
          <p:cNvSpPr/>
          <p:nvPr/>
        </p:nvSpPr>
        <p:spPr>
          <a:xfrm rot="16200000">
            <a:off x="8282341" y="523704"/>
            <a:ext cx="427457" cy="2975706"/>
          </a:xfrm>
          <a:prstGeom prst="rightBrace">
            <a:avLst>
              <a:gd name="adj1" fmla="val 75089"/>
              <a:gd name="adj2" fmla="val 50000"/>
            </a:avLst>
          </a:prstGeom>
          <a:ln>
            <a:solidFill>
              <a:srgbClr val="FF0000">
                <a:alpha val="50000"/>
              </a:srgbClr>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sz="1404">
              <a:solidFill>
                <a:srgbClr val="FFC000"/>
              </a:solidFill>
            </a:endParaRPr>
          </a:p>
        </p:txBody>
      </p:sp>
      <p:sp>
        <p:nvSpPr>
          <p:cNvPr id="19" name="TextBox 18"/>
          <p:cNvSpPr txBox="1"/>
          <p:nvPr/>
        </p:nvSpPr>
        <p:spPr>
          <a:xfrm>
            <a:off x="8181652" y="1364393"/>
            <a:ext cx="638505" cy="438943"/>
          </a:xfrm>
          <a:prstGeom prst="rect">
            <a:avLst/>
          </a:prstGeom>
          <a:noFill/>
          <a:ln>
            <a:solidFill>
              <a:srgbClr val="FF0000"/>
            </a:solidFill>
          </a:ln>
        </p:spPr>
        <p:txBody>
          <a:bodyPr wrap="none" rtlCol="0">
            <a:spAutoFit/>
          </a:bodyPr>
          <a:lstStyle/>
          <a:p>
            <a:r>
              <a:rPr lang="en-GB" sz="2185" b="1" dirty="0"/>
              <a:t>ELT</a:t>
            </a:r>
          </a:p>
        </p:txBody>
      </p:sp>
      <p:sp>
        <p:nvSpPr>
          <p:cNvPr id="20" name="TextBox 19"/>
          <p:cNvSpPr txBox="1"/>
          <p:nvPr/>
        </p:nvSpPr>
        <p:spPr>
          <a:xfrm>
            <a:off x="4934519" y="1363662"/>
            <a:ext cx="659848" cy="438943"/>
          </a:xfrm>
          <a:prstGeom prst="rect">
            <a:avLst/>
          </a:prstGeom>
          <a:noFill/>
        </p:spPr>
        <p:txBody>
          <a:bodyPr wrap="none" rtlCol="0">
            <a:spAutoFit/>
          </a:bodyPr>
          <a:lstStyle/>
          <a:p>
            <a:r>
              <a:rPr lang="en-GB" sz="2185" b="1" dirty="0"/>
              <a:t>ETL</a:t>
            </a:r>
          </a:p>
        </p:txBody>
      </p:sp>
      <p:sp>
        <p:nvSpPr>
          <p:cNvPr id="21" name="Up Arrow 20"/>
          <p:cNvSpPr/>
          <p:nvPr/>
        </p:nvSpPr>
        <p:spPr>
          <a:xfrm>
            <a:off x="3423470" y="4961126"/>
            <a:ext cx="1984469" cy="1684848"/>
          </a:xfrm>
          <a:prstGeom prst="upArrow">
            <a:avLst>
              <a:gd name="adj1" fmla="val 79505"/>
              <a:gd name="adj2" fmla="val 44730"/>
            </a:avLst>
          </a:prstGeom>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GB" sz="1456" dirty="0">
                <a:solidFill>
                  <a:schemeClr val="bg1"/>
                </a:solidFill>
              </a:rPr>
              <a:t>IN-MEMORY TRANSFORMS</a:t>
            </a:r>
          </a:p>
          <a:p>
            <a:pPr algn="ctr"/>
            <a:r>
              <a:rPr lang="en-GB" sz="1456" dirty="0">
                <a:solidFill>
                  <a:schemeClr val="bg1"/>
                </a:solidFill>
              </a:rPr>
              <a:t>FEWER CPUS</a:t>
            </a:r>
          </a:p>
        </p:txBody>
      </p:sp>
      <p:sp>
        <p:nvSpPr>
          <p:cNvPr id="22" name="Up Arrow 21"/>
          <p:cNvSpPr/>
          <p:nvPr/>
        </p:nvSpPr>
        <p:spPr>
          <a:xfrm rot="16200000">
            <a:off x="9669494" y="2865827"/>
            <a:ext cx="1687558" cy="1925527"/>
          </a:xfrm>
          <a:prstGeom prst="upArrow">
            <a:avLst>
              <a:gd name="adj1" fmla="val 79505"/>
              <a:gd name="adj2" fmla="val 32685"/>
            </a:avLst>
          </a:prstGeom>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vert="vert" rtlCol="0" anchor="ctr"/>
          <a:lstStyle/>
          <a:p>
            <a:pPr algn="ctr"/>
            <a:r>
              <a:rPr lang="en-GB" sz="1456" dirty="0">
                <a:solidFill>
                  <a:schemeClr val="bg1"/>
                </a:solidFill>
              </a:rPr>
              <a:t>IN-DB </a:t>
            </a:r>
          </a:p>
          <a:p>
            <a:pPr algn="ctr"/>
            <a:r>
              <a:rPr lang="en-GB" sz="1456" dirty="0">
                <a:solidFill>
                  <a:schemeClr val="bg1"/>
                </a:solidFill>
              </a:rPr>
              <a:t>MORE CPUS GOOD SORT</a:t>
            </a:r>
          </a:p>
        </p:txBody>
      </p:sp>
    </p:spTree>
    <p:extLst>
      <p:ext uri="{BB962C8B-B14F-4D97-AF65-F5344CB8AC3E}">
        <p14:creationId xmlns:p14="http://schemas.microsoft.com/office/powerpoint/2010/main" val="101128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animBg="1"/>
      <p:bldP spid="13" grpId="0"/>
      <p:bldP spid="14" grpId="0"/>
      <p:bldP spid="15" grpId="0"/>
      <p:bldP spid="16" grpId="0" animBg="1"/>
      <p:bldP spid="21" grpId="0" animBg="1"/>
      <p:bldP spid="2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r>
              <a:rPr lang="es-ES" dirty="0"/>
              <a:t>¿Qué es SQLDW? </a:t>
            </a:r>
          </a:p>
          <a:p>
            <a:r>
              <a:rPr lang="es-ES" dirty="0"/>
              <a:t>Topología de SQLDW</a:t>
            </a:r>
          </a:p>
          <a:p>
            <a:r>
              <a:rPr lang="es-ES" dirty="0"/>
              <a:t>Escalabilidad y </a:t>
            </a:r>
            <a:r>
              <a:rPr lang="es-ES" dirty="0" err="1"/>
              <a:t>DWUs</a:t>
            </a:r>
            <a:endParaRPr lang="es-ES" dirty="0"/>
          </a:p>
          <a:p>
            <a:r>
              <a:rPr lang="es-ES" dirty="0"/>
              <a:t>Cómo cargar datos en SQLDW</a:t>
            </a:r>
          </a:p>
          <a:p>
            <a:r>
              <a:rPr lang="es-ES" dirty="0"/>
              <a:t>Limitaciones</a:t>
            </a:r>
          </a:p>
          <a:p>
            <a:r>
              <a:rPr lang="es-ES" b="1" dirty="0"/>
              <a:t>Experiencias en proyectos reales</a:t>
            </a:r>
          </a:p>
          <a:p>
            <a:endParaRPr lang="es-ES" dirty="0"/>
          </a:p>
          <a:p>
            <a:endParaRPr lang="es-ES" dirty="0"/>
          </a:p>
        </p:txBody>
      </p:sp>
      <p:sp>
        <p:nvSpPr>
          <p:cNvPr id="3" name="Title 2"/>
          <p:cNvSpPr>
            <a:spLocks noGrp="1"/>
          </p:cNvSpPr>
          <p:nvPr>
            <p:ph type="title"/>
          </p:nvPr>
        </p:nvSpPr>
        <p:spPr/>
        <p:txBody>
          <a:bodyPr/>
          <a:lstStyle/>
          <a:p>
            <a:r>
              <a:rPr lang="es-ES" dirty="0"/>
              <a:t>Contenido de la sesión</a:t>
            </a:r>
          </a:p>
        </p:txBody>
      </p:sp>
    </p:spTree>
    <p:extLst>
      <p:ext uri="{BB962C8B-B14F-4D97-AF65-F5344CB8AC3E}">
        <p14:creationId xmlns:p14="http://schemas.microsoft.com/office/powerpoint/2010/main" val="79398042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Fases del Proyecto</a:t>
            </a:r>
            <a:endParaRPr lang="es-ES" dirty="0"/>
          </a:p>
        </p:txBody>
      </p:sp>
      <p:graphicFrame>
        <p:nvGraphicFramePr>
          <p:cNvPr id="6" name="Diagram 5"/>
          <p:cNvGraphicFramePr/>
          <p:nvPr>
            <p:extLst>
              <p:ext uri="{D42A27DB-BD31-4B8C-83A1-F6EECF244321}">
                <p14:modId xmlns:p14="http://schemas.microsoft.com/office/powerpoint/2010/main" val="1271366905"/>
              </p:ext>
            </p:extLst>
          </p:nvPr>
        </p:nvGraphicFramePr>
        <p:xfrm>
          <a:off x="731837" y="1411464"/>
          <a:ext cx="10515600" cy="55830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5247847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4638" y="1212850"/>
            <a:ext cx="11887200" cy="3579812"/>
          </a:xfrm>
        </p:spPr>
        <p:txBody>
          <a:bodyPr/>
          <a:lstStyle/>
          <a:p>
            <a:r>
              <a:rPr lang="es-ES" dirty="0"/>
              <a:t>Subir </a:t>
            </a:r>
            <a:r>
              <a:rPr lang="es-ES" dirty="0" err="1"/>
              <a:t>backups</a:t>
            </a:r>
            <a:r>
              <a:rPr lang="es-ES" dirty="0"/>
              <a:t> a Azure</a:t>
            </a:r>
          </a:p>
          <a:p>
            <a:r>
              <a:rPr lang="es-ES" dirty="0"/>
              <a:t>Restaurar </a:t>
            </a:r>
            <a:r>
              <a:rPr lang="es-ES" dirty="0" err="1"/>
              <a:t>backups</a:t>
            </a:r>
            <a:r>
              <a:rPr lang="es-ES" dirty="0"/>
              <a:t> en Azure</a:t>
            </a:r>
          </a:p>
          <a:p>
            <a:r>
              <a:rPr lang="es-ES" dirty="0"/>
              <a:t>Exportar datos a CSV</a:t>
            </a:r>
          </a:p>
          <a:p>
            <a:r>
              <a:rPr lang="es-ES" dirty="0"/>
              <a:t>Subir </a:t>
            </a:r>
            <a:r>
              <a:rPr lang="es-ES" dirty="0" err="1"/>
              <a:t>CSVs</a:t>
            </a:r>
            <a:r>
              <a:rPr lang="es-ES" dirty="0"/>
              <a:t> a Azure Storage</a:t>
            </a:r>
          </a:p>
          <a:p>
            <a:r>
              <a:rPr lang="es-ES" dirty="0"/>
              <a:t>Cargar </a:t>
            </a:r>
            <a:r>
              <a:rPr lang="es-ES" dirty="0" err="1"/>
              <a:t>CSVs</a:t>
            </a:r>
            <a:r>
              <a:rPr lang="es-ES" dirty="0"/>
              <a:t> en SQLDW</a:t>
            </a:r>
          </a:p>
        </p:txBody>
      </p:sp>
      <p:sp>
        <p:nvSpPr>
          <p:cNvPr id="2" name="Title 1"/>
          <p:cNvSpPr>
            <a:spLocks noGrp="1"/>
          </p:cNvSpPr>
          <p:nvPr>
            <p:ph type="title"/>
          </p:nvPr>
        </p:nvSpPr>
        <p:spPr/>
        <p:txBody>
          <a:bodyPr/>
          <a:lstStyle/>
          <a:p>
            <a:r>
              <a:rPr lang="es-ES" dirty="0"/>
              <a:t>Carga de Datos en SQLDW</a:t>
            </a:r>
          </a:p>
        </p:txBody>
      </p:sp>
    </p:spTree>
    <p:extLst>
      <p:ext uri="{BB962C8B-B14F-4D97-AF65-F5344CB8AC3E}">
        <p14:creationId xmlns:p14="http://schemas.microsoft.com/office/powerpoint/2010/main" val="419210220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Soluciones data </a:t>
            </a:r>
            <a:r>
              <a:rPr lang="es-ES" dirty="0" err="1"/>
              <a:t>warehousing</a:t>
            </a:r>
            <a:r>
              <a:rPr lang="es-ES" dirty="0"/>
              <a:t> de MS</a:t>
            </a:r>
          </a:p>
        </p:txBody>
      </p:sp>
      <p:graphicFrame>
        <p:nvGraphicFramePr>
          <p:cNvPr id="24" name="Content Placeholder 23"/>
          <p:cNvGraphicFramePr>
            <a:graphicFrameLocks noGrp="1"/>
          </p:cNvGraphicFramePr>
          <p:nvPr>
            <p:ph idx="4294967295"/>
            <p:extLst>
              <p:ext uri="{D42A27DB-BD31-4B8C-83A1-F6EECF244321}">
                <p14:modId xmlns:p14="http://schemas.microsoft.com/office/powerpoint/2010/main" val="821024121"/>
              </p:ext>
            </p:extLst>
          </p:nvPr>
        </p:nvGraphicFramePr>
        <p:xfrm>
          <a:off x="1555221" y="1413477"/>
          <a:ext cx="2947734" cy="5310410"/>
        </p:xfrm>
        <a:graphic>
          <a:graphicData uri="http://schemas.openxmlformats.org/drawingml/2006/table">
            <a:tbl>
              <a:tblPr firstRow="1" bandRow="1">
                <a:tableStyleId>{073A0DAA-6AF3-43AB-8588-CEC1D06C72B9}</a:tableStyleId>
              </a:tblPr>
              <a:tblGrid>
                <a:gridCol w="2947734">
                  <a:extLst>
                    <a:ext uri="{9D8B030D-6E8A-4147-A177-3AD203B41FA5}">
                      <a16:colId xmlns:a16="http://schemas.microsoft.com/office/drawing/2014/main" val="773505456"/>
                    </a:ext>
                  </a:extLst>
                </a:gridCol>
              </a:tblGrid>
              <a:tr h="945335">
                <a:tc>
                  <a:txBody>
                    <a:bodyPr/>
                    <a:lstStyle/>
                    <a:p>
                      <a:pPr algn="ctr"/>
                      <a:r>
                        <a:rPr lang="es-ES" sz="1800" dirty="0"/>
                        <a:t>Microsoft SQL Server</a:t>
                      </a:r>
                    </a:p>
                  </a:txBody>
                  <a:tcPr marL="93260" marR="93260" marT="46630" marB="46630"/>
                </a:tc>
                <a:extLst>
                  <a:ext uri="{0D108BD9-81ED-4DB2-BD59-A6C34878D82A}">
                    <a16:rowId xmlns:a16="http://schemas.microsoft.com/office/drawing/2014/main" val="1086569817"/>
                  </a:ext>
                </a:extLst>
              </a:tr>
              <a:tr h="1249281">
                <a:tc>
                  <a:txBody>
                    <a:bodyPr/>
                    <a:lstStyle/>
                    <a:p>
                      <a:r>
                        <a:rPr lang="es-ES" sz="1800" dirty="0"/>
                        <a:t>Entorno</a:t>
                      </a:r>
                      <a:r>
                        <a:rPr lang="es-ES" sz="1800" baseline="0" dirty="0"/>
                        <a:t> escalable SMP y NUMA en cualquier hardware</a:t>
                      </a:r>
                    </a:p>
                  </a:txBody>
                  <a:tcPr marL="93260" marR="93260" marT="46630" marB="46630"/>
                </a:tc>
                <a:extLst>
                  <a:ext uri="{0D108BD9-81ED-4DB2-BD59-A6C34878D82A}">
                    <a16:rowId xmlns:a16="http://schemas.microsoft.com/office/drawing/2014/main" val="642876118"/>
                  </a:ext>
                </a:extLst>
              </a:tr>
              <a:tr h="96667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800" baseline="0" dirty="0" err="1"/>
                        <a:t>OnPremise</a:t>
                      </a:r>
                      <a:r>
                        <a:rPr lang="es-ES" sz="1800" baseline="0" dirty="0"/>
                        <a:t> y Azure </a:t>
                      </a:r>
                      <a:r>
                        <a:rPr lang="es-ES" sz="1800" baseline="0" dirty="0" err="1"/>
                        <a:t>IaaS</a:t>
                      </a:r>
                      <a:endParaRPr lang="es-ES" sz="1800" dirty="0"/>
                    </a:p>
                    <a:p>
                      <a:endParaRPr lang="es-ES" sz="1800" dirty="0"/>
                    </a:p>
                  </a:txBody>
                  <a:tcPr marL="93260" marR="93260" marT="46630" marB="46630"/>
                </a:tc>
                <a:extLst>
                  <a:ext uri="{0D108BD9-81ED-4DB2-BD59-A6C34878D82A}">
                    <a16:rowId xmlns:a16="http://schemas.microsoft.com/office/drawing/2014/main" val="90861465"/>
                  </a:ext>
                </a:extLst>
              </a:tr>
              <a:tr h="1014105">
                <a:tc>
                  <a:txBody>
                    <a:bodyPr/>
                    <a:lstStyle/>
                    <a:p>
                      <a:r>
                        <a:rPr lang="es-ES" sz="1800" dirty="0"/>
                        <a:t>Ideal</a:t>
                      </a:r>
                      <a:r>
                        <a:rPr lang="es-ES" sz="1800" baseline="0" dirty="0"/>
                        <a:t> para </a:t>
                      </a:r>
                      <a:r>
                        <a:rPr lang="es-ES" sz="1800" baseline="0" dirty="0" err="1"/>
                        <a:t>datamarts</a:t>
                      </a:r>
                      <a:r>
                        <a:rPr lang="es-ES" sz="1800" baseline="0" dirty="0"/>
                        <a:t> desde pequeños a “medianos”</a:t>
                      </a:r>
                      <a:endParaRPr lang="es-ES" sz="1800" dirty="0"/>
                    </a:p>
                  </a:txBody>
                  <a:tcPr marL="93260" marR="93260" marT="46630" marB="46630"/>
                </a:tc>
                <a:extLst>
                  <a:ext uri="{0D108BD9-81ED-4DB2-BD59-A6C34878D82A}">
                    <a16:rowId xmlns:a16="http://schemas.microsoft.com/office/drawing/2014/main" val="2773001787"/>
                  </a:ext>
                </a:extLst>
              </a:tr>
              <a:tr h="547474">
                <a:tc>
                  <a:txBody>
                    <a:bodyPr/>
                    <a:lstStyle/>
                    <a:p>
                      <a:r>
                        <a:rPr lang="es-ES" sz="1800" dirty="0"/>
                        <a:t>Solo</a:t>
                      </a:r>
                      <a:r>
                        <a:rPr lang="es-ES" sz="1800" baseline="0" dirty="0"/>
                        <a:t> software</a:t>
                      </a:r>
                      <a:endParaRPr lang="es-ES" sz="1800" dirty="0"/>
                    </a:p>
                  </a:txBody>
                  <a:tcPr marL="93260" marR="93260" marT="46630" marB="46630"/>
                </a:tc>
                <a:extLst>
                  <a:ext uri="{0D108BD9-81ED-4DB2-BD59-A6C34878D82A}">
                    <a16:rowId xmlns:a16="http://schemas.microsoft.com/office/drawing/2014/main" val="1683237233"/>
                  </a:ext>
                </a:extLst>
              </a:tr>
              <a:tr h="587536">
                <a:tc>
                  <a:txBody>
                    <a:bodyPr/>
                    <a:lstStyle/>
                    <a:p>
                      <a:r>
                        <a:rPr lang="es-ES" sz="1800" dirty="0"/>
                        <a:t>10s de TB</a:t>
                      </a:r>
                    </a:p>
                  </a:txBody>
                  <a:tcPr marL="93260" marR="93260" marT="46630" marB="46630"/>
                </a:tc>
                <a:extLst>
                  <a:ext uri="{0D108BD9-81ED-4DB2-BD59-A6C34878D82A}">
                    <a16:rowId xmlns:a16="http://schemas.microsoft.com/office/drawing/2014/main" val="808706464"/>
                  </a:ext>
                </a:extLst>
              </a:tr>
            </a:tbl>
          </a:graphicData>
        </a:graphic>
      </p:graphicFrame>
      <p:graphicFrame>
        <p:nvGraphicFramePr>
          <p:cNvPr id="25" name="Content Placeholder 23"/>
          <p:cNvGraphicFramePr>
            <a:graphicFrameLocks/>
          </p:cNvGraphicFramePr>
          <p:nvPr>
            <p:extLst>
              <p:ext uri="{D42A27DB-BD31-4B8C-83A1-F6EECF244321}">
                <p14:modId xmlns:p14="http://schemas.microsoft.com/office/powerpoint/2010/main" val="2113444129"/>
              </p:ext>
            </p:extLst>
          </p:nvPr>
        </p:nvGraphicFramePr>
        <p:xfrm>
          <a:off x="4751763" y="1409570"/>
          <a:ext cx="2947734" cy="5314318"/>
        </p:xfrm>
        <a:graphic>
          <a:graphicData uri="http://schemas.openxmlformats.org/drawingml/2006/table">
            <a:tbl>
              <a:tblPr firstRow="1" bandRow="1">
                <a:tableStyleId>{21E4AEA4-8DFA-4A89-87EB-49C32662AFE0}</a:tableStyleId>
              </a:tblPr>
              <a:tblGrid>
                <a:gridCol w="2947734">
                  <a:extLst>
                    <a:ext uri="{9D8B030D-6E8A-4147-A177-3AD203B41FA5}">
                      <a16:colId xmlns:a16="http://schemas.microsoft.com/office/drawing/2014/main" val="773505456"/>
                    </a:ext>
                  </a:extLst>
                </a:gridCol>
              </a:tblGrid>
              <a:tr h="944692">
                <a:tc>
                  <a:txBody>
                    <a:bodyPr/>
                    <a:lstStyle/>
                    <a:p>
                      <a:pPr algn="ctr"/>
                      <a:r>
                        <a:rPr lang="es-ES" sz="1800" dirty="0"/>
                        <a:t>Microsoft </a:t>
                      </a:r>
                      <a:r>
                        <a:rPr lang="es-ES" sz="1800" dirty="0" err="1"/>
                        <a:t>Analytics</a:t>
                      </a:r>
                      <a:r>
                        <a:rPr lang="es-ES" sz="1800" dirty="0"/>
                        <a:t> Platform </a:t>
                      </a:r>
                      <a:r>
                        <a:rPr lang="es-ES" sz="1800" dirty="0" err="1"/>
                        <a:t>System</a:t>
                      </a:r>
                      <a:r>
                        <a:rPr lang="es-ES" sz="1800" dirty="0"/>
                        <a:t> (APS)</a:t>
                      </a:r>
                    </a:p>
                  </a:txBody>
                  <a:tcPr marL="93260" marR="93260" marT="46630" marB="46630"/>
                </a:tc>
                <a:extLst>
                  <a:ext uri="{0D108BD9-81ED-4DB2-BD59-A6C34878D82A}">
                    <a16:rowId xmlns:a16="http://schemas.microsoft.com/office/drawing/2014/main" val="1086569817"/>
                  </a:ext>
                </a:extLst>
              </a:tr>
              <a:tr h="1221793">
                <a:tc>
                  <a:txBody>
                    <a:bodyPr/>
                    <a:lstStyle/>
                    <a:p>
                      <a:r>
                        <a:rPr lang="es-ES" sz="1800" dirty="0" err="1"/>
                        <a:t>Appliance</a:t>
                      </a:r>
                      <a:r>
                        <a:rPr lang="es-ES" sz="1800" baseline="0" dirty="0"/>
                        <a:t> para entornos </a:t>
                      </a:r>
                      <a:r>
                        <a:rPr lang="es-ES" sz="1800" baseline="0" dirty="0" err="1"/>
                        <a:t>datawarehouse</a:t>
                      </a:r>
                      <a:r>
                        <a:rPr lang="es-ES" sz="1800" baseline="0" dirty="0"/>
                        <a:t> de alto rendimiento MPP</a:t>
                      </a:r>
                    </a:p>
                  </a:txBody>
                  <a:tcPr marL="93260" marR="93260" marT="46630" marB="46630"/>
                </a:tc>
                <a:extLst>
                  <a:ext uri="{0D108BD9-81ED-4DB2-BD59-A6C34878D82A}">
                    <a16:rowId xmlns:a16="http://schemas.microsoft.com/office/drawing/2014/main" val="642876118"/>
                  </a:ext>
                </a:extLst>
              </a:tr>
              <a:tr h="94099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800" baseline="0" dirty="0"/>
                        <a:t>Solo </a:t>
                      </a:r>
                      <a:r>
                        <a:rPr lang="es-ES" sz="1800" baseline="0" dirty="0" err="1"/>
                        <a:t>OnPremise</a:t>
                      </a:r>
                      <a:endParaRPr lang="es-ES" sz="1800" dirty="0"/>
                    </a:p>
                    <a:p>
                      <a:endParaRPr lang="es-ES" sz="1800" dirty="0"/>
                    </a:p>
                  </a:txBody>
                  <a:tcPr marL="93260" marR="93260" marT="46630" marB="46630"/>
                </a:tc>
                <a:extLst>
                  <a:ext uri="{0D108BD9-81ED-4DB2-BD59-A6C34878D82A}">
                    <a16:rowId xmlns:a16="http://schemas.microsoft.com/office/drawing/2014/main" val="2353443938"/>
                  </a:ext>
                </a:extLst>
              </a:tr>
              <a:tr h="977449">
                <a:tc>
                  <a:txBody>
                    <a:bodyPr/>
                    <a:lstStyle/>
                    <a:p>
                      <a:r>
                        <a:rPr lang="es-ES" sz="1800" dirty="0"/>
                        <a:t>Ideal para alto rendimiento y alta escalabilidad de</a:t>
                      </a:r>
                      <a:r>
                        <a:rPr lang="es-ES" sz="1800" baseline="0" dirty="0"/>
                        <a:t> DW</a:t>
                      </a:r>
                      <a:endParaRPr lang="es-ES" sz="1800" dirty="0"/>
                    </a:p>
                  </a:txBody>
                  <a:tcPr marL="93260" marR="93260" marT="46630" marB="46630"/>
                </a:tc>
                <a:extLst>
                  <a:ext uri="{0D108BD9-81ED-4DB2-BD59-A6C34878D82A}">
                    <a16:rowId xmlns:a16="http://schemas.microsoft.com/office/drawing/2014/main" val="2773001787"/>
                  </a:ext>
                </a:extLst>
              </a:tr>
              <a:tr h="545177">
                <a:tc>
                  <a:txBody>
                    <a:bodyPr/>
                    <a:lstStyle/>
                    <a:p>
                      <a:r>
                        <a:rPr lang="es-ES" sz="1800" dirty="0" err="1"/>
                        <a:t>Applicance</a:t>
                      </a:r>
                      <a:r>
                        <a:rPr lang="es-ES" sz="1800" dirty="0"/>
                        <a:t> (SW y HW)</a:t>
                      </a:r>
                    </a:p>
                  </a:txBody>
                  <a:tcPr marL="93260" marR="93260" marT="46630" marB="46630"/>
                </a:tc>
                <a:extLst>
                  <a:ext uri="{0D108BD9-81ED-4DB2-BD59-A6C34878D82A}">
                    <a16:rowId xmlns:a16="http://schemas.microsoft.com/office/drawing/2014/main" val="1683237233"/>
                  </a:ext>
                </a:extLst>
              </a:tr>
              <a:tr h="684215">
                <a:tc>
                  <a:txBody>
                    <a:bodyPr/>
                    <a:lstStyle/>
                    <a:p>
                      <a:r>
                        <a:rPr lang="es-ES" sz="1800" dirty="0"/>
                        <a:t>10s de TB – 6 PB (PDW)</a:t>
                      </a:r>
                    </a:p>
                    <a:p>
                      <a:r>
                        <a:rPr lang="es-ES" sz="1800" dirty="0"/>
                        <a:t>24TB</a:t>
                      </a:r>
                      <a:r>
                        <a:rPr lang="es-ES" sz="1800" baseline="0" dirty="0"/>
                        <a:t> – 1.2 PB (</a:t>
                      </a:r>
                      <a:r>
                        <a:rPr lang="es-ES" sz="1800" baseline="0" dirty="0" err="1"/>
                        <a:t>Hadoop</a:t>
                      </a:r>
                      <a:r>
                        <a:rPr lang="es-ES" sz="1800" baseline="0" dirty="0"/>
                        <a:t>)</a:t>
                      </a:r>
                      <a:endParaRPr lang="es-ES" sz="1800" dirty="0"/>
                    </a:p>
                  </a:txBody>
                  <a:tcPr marL="93260" marR="93260" marT="46630" marB="46630"/>
                </a:tc>
                <a:extLst>
                  <a:ext uri="{0D108BD9-81ED-4DB2-BD59-A6C34878D82A}">
                    <a16:rowId xmlns:a16="http://schemas.microsoft.com/office/drawing/2014/main" val="808706464"/>
                  </a:ext>
                </a:extLst>
              </a:tr>
            </a:tbl>
          </a:graphicData>
        </a:graphic>
      </p:graphicFrame>
      <p:graphicFrame>
        <p:nvGraphicFramePr>
          <p:cNvPr id="27" name="Content Placeholder 23"/>
          <p:cNvGraphicFramePr>
            <a:graphicFrameLocks/>
          </p:cNvGraphicFramePr>
          <p:nvPr>
            <p:extLst>
              <p:ext uri="{D42A27DB-BD31-4B8C-83A1-F6EECF244321}">
                <p14:modId xmlns:p14="http://schemas.microsoft.com/office/powerpoint/2010/main" val="3278136359"/>
              </p:ext>
            </p:extLst>
          </p:nvPr>
        </p:nvGraphicFramePr>
        <p:xfrm>
          <a:off x="7850001" y="1409570"/>
          <a:ext cx="2947734" cy="5314319"/>
        </p:xfrm>
        <a:graphic>
          <a:graphicData uri="http://schemas.openxmlformats.org/drawingml/2006/table">
            <a:tbl>
              <a:tblPr firstRow="1" bandRow="1">
                <a:tableStyleId>{93296810-A885-4BE3-A3E7-6D5BEEA58F35}</a:tableStyleId>
              </a:tblPr>
              <a:tblGrid>
                <a:gridCol w="2947734">
                  <a:extLst>
                    <a:ext uri="{9D8B030D-6E8A-4147-A177-3AD203B41FA5}">
                      <a16:colId xmlns:a16="http://schemas.microsoft.com/office/drawing/2014/main" val="773505456"/>
                    </a:ext>
                  </a:extLst>
                </a:gridCol>
              </a:tblGrid>
              <a:tr h="980670">
                <a:tc>
                  <a:txBody>
                    <a:bodyPr/>
                    <a:lstStyle/>
                    <a:p>
                      <a:pPr algn="ctr"/>
                      <a:r>
                        <a:rPr lang="es-ES" sz="1800" dirty="0"/>
                        <a:t>Microsoft Azure SQL Data </a:t>
                      </a:r>
                      <a:r>
                        <a:rPr lang="es-ES" sz="1800" dirty="0" err="1"/>
                        <a:t>Warehouse</a:t>
                      </a:r>
                      <a:r>
                        <a:rPr lang="es-ES" sz="1800" dirty="0"/>
                        <a:t> (SQLDW)</a:t>
                      </a:r>
                    </a:p>
                  </a:txBody>
                  <a:tcPr marL="93260" marR="93260" marT="46630" marB="46630"/>
                </a:tc>
                <a:extLst>
                  <a:ext uri="{0D108BD9-81ED-4DB2-BD59-A6C34878D82A}">
                    <a16:rowId xmlns:a16="http://schemas.microsoft.com/office/drawing/2014/main" val="1086569817"/>
                  </a:ext>
                </a:extLst>
              </a:tr>
              <a:tr h="1201566">
                <a:tc>
                  <a:txBody>
                    <a:bodyPr/>
                    <a:lstStyle/>
                    <a:p>
                      <a:r>
                        <a:rPr lang="es-ES" sz="1800" dirty="0"/>
                        <a:t>Cloud data </a:t>
                      </a:r>
                      <a:r>
                        <a:rPr lang="es-ES" sz="1800" dirty="0" err="1"/>
                        <a:t>warehouse</a:t>
                      </a:r>
                      <a:r>
                        <a:rPr lang="es-ES" sz="1800" dirty="0"/>
                        <a:t> para </a:t>
                      </a:r>
                      <a:r>
                        <a:rPr lang="es-ES" sz="1800" dirty="0" err="1"/>
                        <a:t>entornosd</a:t>
                      </a:r>
                      <a:r>
                        <a:rPr lang="es-ES" sz="1800" baseline="0" dirty="0"/>
                        <a:t> de alto rendimiento MPP</a:t>
                      </a:r>
                      <a:endParaRPr lang="es-ES" sz="1800" dirty="0"/>
                    </a:p>
                  </a:txBody>
                  <a:tcPr marL="93260" marR="93260" marT="46630" marB="46630"/>
                </a:tc>
                <a:extLst>
                  <a:ext uri="{0D108BD9-81ED-4DB2-BD59-A6C34878D82A}">
                    <a16:rowId xmlns:a16="http://schemas.microsoft.com/office/drawing/2014/main" val="642876118"/>
                  </a:ext>
                </a:extLst>
              </a:tr>
              <a:tr h="971005">
                <a:tc>
                  <a:txBody>
                    <a:bodyPr/>
                    <a:lstStyle/>
                    <a:p>
                      <a:r>
                        <a:rPr lang="es-ES" sz="1800" dirty="0"/>
                        <a:t>Solo </a:t>
                      </a:r>
                      <a:r>
                        <a:rPr lang="es-ES" sz="1800" dirty="0" err="1"/>
                        <a:t>cloud</a:t>
                      </a:r>
                      <a:endParaRPr lang="es-ES" sz="1800" dirty="0"/>
                    </a:p>
                  </a:txBody>
                  <a:tcPr marL="93260" marR="93260" marT="46630" marB="46630"/>
                </a:tc>
                <a:extLst>
                  <a:ext uri="{0D108BD9-81ED-4DB2-BD59-A6C34878D82A}">
                    <a16:rowId xmlns:a16="http://schemas.microsoft.com/office/drawing/2014/main" val="3798697609"/>
                  </a:ext>
                </a:extLst>
              </a:tr>
              <a:tr h="980670">
                <a:tc>
                  <a:txBody>
                    <a:bodyPr/>
                    <a:lstStyle/>
                    <a:p>
                      <a:r>
                        <a:rPr lang="es-ES" sz="1800" dirty="0"/>
                        <a:t>Ideal para alto rendimiento, alta escalabilidad en </a:t>
                      </a:r>
                      <a:r>
                        <a:rPr lang="es-ES" sz="1800" dirty="0" err="1"/>
                        <a:t>cloud</a:t>
                      </a:r>
                      <a:endParaRPr lang="es-ES" sz="1800" dirty="0"/>
                    </a:p>
                  </a:txBody>
                  <a:tcPr marL="93260" marR="93260" marT="46630" marB="46630"/>
                </a:tc>
                <a:extLst>
                  <a:ext uri="{0D108BD9-81ED-4DB2-BD59-A6C34878D82A}">
                    <a16:rowId xmlns:a16="http://schemas.microsoft.com/office/drawing/2014/main" val="2773001787"/>
                  </a:ext>
                </a:extLst>
              </a:tr>
              <a:tr h="597970">
                <a:tc>
                  <a:txBody>
                    <a:bodyPr/>
                    <a:lstStyle/>
                    <a:p>
                      <a:r>
                        <a:rPr lang="es-ES" sz="1800" dirty="0"/>
                        <a:t>Solución</a:t>
                      </a:r>
                      <a:r>
                        <a:rPr lang="es-ES" sz="1800" baseline="0" dirty="0"/>
                        <a:t> completa </a:t>
                      </a:r>
                      <a:r>
                        <a:rPr lang="es-ES" sz="1800" baseline="0" dirty="0" err="1"/>
                        <a:t>PaaS</a:t>
                      </a:r>
                      <a:endParaRPr lang="es-ES" sz="1800" dirty="0"/>
                    </a:p>
                  </a:txBody>
                  <a:tcPr marL="93260" marR="93260" marT="46630" marB="46630"/>
                </a:tc>
                <a:extLst>
                  <a:ext uri="{0D108BD9-81ED-4DB2-BD59-A6C34878D82A}">
                    <a16:rowId xmlns:a16="http://schemas.microsoft.com/office/drawing/2014/main" val="1683237233"/>
                  </a:ext>
                </a:extLst>
              </a:tr>
              <a:tr h="582438">
                <a:tc>
                  <a:txBody>
                    <a:bodyPr/>
                    <a:lstStyle/>
                    <a:p>
                      <a:r>
                        <a:rPr lang="es-ES" sz="1800" dirty="0"/>
                        <a:t>10s de TB – </a:t>
                      </a:r>
                      <a:r>
                        <a:rPr lang="es-ES" sz="1800" dirty="0" err="1"/>
                        <a:t>PBs</a:t>
                      </a:r>
                      <a:endParaRPr lang="es-ES" sz="1800" dirty="0"/>
                    </a:p>
                  </a:txBody>
                  <a:tcPr marL="93260" marR="93260" marT="46630" marB="46630"/>
                </a:tc>
                <a:extLst>
                  <a:ext uri="{0D108BD9-81ED-4DB2-BD59-A6C34878D82A}">
                    <a16:rowId xmlns:a16="http://schemas.microsoft.com/office/drawing/2014/main" val="808706464"/>
                  </a:ext>
                </a:extLst>
              </a:tr>
            </a:tbl>
          </a:graphicData>
        </a:graphic>
      </p:graphicFrame>
    </p:spTree>
    <p:extLst>
      <p:ext uri="{BB962C8B-B14F-4D97-AF65-F5344CB8AC3E}">
        <p14:creationId xmlns:p14="http://schemas.microsoft.com/office/powerpoint/2010/main" val="144856814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4638" y="1212850"/>
            <a:ext cx="11887200" cy="4646612"/>
          </a:xfrm>
        </p:spPr>
        <p:txBody>
          <a:bodyPr/>
          <a:lstStyle/>
          <a:p>
            <a:r>
              <a:rPr lang="es-ES" dirty="0"/>
              <a:t>Marcas en tablas origen (</a:t>
            </a:r>
            <a:r>
              <a:rPr lang="es-ES" dirty="0" err="1"/>
              <a:t>timestamp</a:t>
            </a:r>
            <a:r>
              <a:rPr lang="es-ES" dirty="0"/>
              <a:t>)</a:t>
            </a:r>
          </a:p>
          <a:p>
            <a:r>
              <a:rPr lang="es-ES" dirty="0"/>
              <a:t>En SQL </a:t>
            </a:r>
            <a:r>
              <a:rPr lang="es-ES" dirty="0" err="1"/>
              <a:t>IaaS</a:t>
            </a:r>
            <a:r>
              <a:rPr lang="es-ES" dirty="0"/>
              <a:t> Azure (</a:t>
            </a:r>
            <a:r>
              <a:rPr lang="es-ES" dirty="0" err="1"/>
              <a:t>staging</a:t>
            </a:r>
            <a:r>
              <a:rPr lang="es-ES" dirty="0"/>
              <a:t>)</a:t>
            </a:r>
          </a:p>
          <a:p>
            <a:pPr lvl="1"/>
            <a:r>
              <a:rPr lang="es-ES" dirty="0"/>
              <a:t>Subir datos desde </a:t>
            </a:r>
            <a:r>
              <a:rPr lang="es-ES" dirty="0" err="1"/>
              <a:t>OnPrem</a:t>
            </a:r>
            <a:r>
              <a:rPr lang="es-ES" dirty="0"/>
              <a:t> (</a:t>
            </a:r>
            <a:r>
              <a:rPr lang="es-ES" dirty="0" err="1"/>
              <a:t>Staging</a:t>
            </a:r>
            <a:r>
              <a:rPr lang="es-ES" dirty="0"/>
              <a:t>)</a:t>
            </a:r>
          </a:p>
          <a:p>
            <a:pPr lvl="1"/>
            <a:r>
              <a:rPr lang="es-ES" dirty="0"/>
              <a:t>Comparar marcas </a:t>
            </a:r>
            <a:r>
              <a:rPr lang="es-ES" dirty="0" err="1"/>
              <a:t>OnPrem</a:t>
            </a:r>
            <a:r>
              <a:rPr lang="es-ES" dirty="0"/>
              <a:t> vs SQLDW</a:t>
            </a:r>
          </a:p>
          <a:p>
            <a:pPr lvl="1"/>
            <a:r>
              <a:rPr lang="es-ES" dirty="0"/>
              <a:t>Cargar cambios en SQLDW</a:t>
            </a:r>
          </a:p>
        </p:txBody>
      </p:sp>
      <p:sp>
        <p:nvSpPr>
          <p:cNvPr id="2" name="Title 1"/>
          <p:cNvSpPr>
            <a:spLocks noGrp="1"/>
          </p:cNvSpPr>
          <p:nvPr>
            <p:ph type="title"/>
          </p:nvPr>
        </p:nvSpPr>
        <p:spPr/>
        <p:txBody>
          <a:bodyPr/>
          <a:lstStyle/>
          <a:p>
            <a:r>
              <a:rPr lang="es-ES" dirty="0"/>
              <a:t>Patrón para subir </a:t>
            </a:r>
            <a:r>
              <a:rPr lang="es-ES" dirty="0" err="1"/>
              <a:t>OnPrem</a:t>
            </a:r>
            <a:r>
              <a:rPr lang="es-ES" dirty="0"/>
              <a:t> a SQLDW</a:t>
            </a:r>
          </a:p>
        </p:txBody>
      </p:sp>
    </p:spTree>
    <p:extLst>
      <p:ext uri="{BB962C8B-B14F-4D97-AF65-F5344CB8AC3E}">
        <p14:creationId xmlns:p14="http://schemas.microsoft.com/office/powerpoint/2010/main" val="421357313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s-ES" dirty="0"/>
              <a:t>Convertir los SSIS a Query SQLDW</a:t>
            </a:r>
          </a:p>
          <a:p>
            <a:pPr lvl="1"/>
            <a:r>
              <a:rPr lang="es-ES" dirty="0" err="1"/>
              <a:t>Queries</a:t>
            </a:r>
            <a:r>
              <a:rPr lang="es-ES" dirty="0"/>
              <a:t> complejas</a:t>
            </a:r>
          </a:p>
          <a:p>
            <a:pPr lvl="1"/>
            <a:r>
              <a:rPr lang="es-ES" dirty="0"/>
              <a:t>24 horas convertir SSIS a query (generalmente)</a:t>
            </a:r>
          </a:p>
          <a:p>
            <a:endParaRPr lang="es-ES" dirty="0"/>
          </a:p>
        </p:txBody>
      </p:sp>
      <p:sp>
        <p:nvSpPr>
          <p:cNvPr id="2" name="Title 1"/>
          <p:cNvSpPr>
            <a:spLocks noGrp="1"/>
          </p:cNvSpPr>
          <p:nvPr>
            <p:ph type="title"/>
          </p:nvPr>
        </p:nvSpPr>
        <p:spPr/>
        <p:txBody>
          <a:bodyPr/>
          <a:lstStyle/>
          <a:p>
            <a:r>
              <a:rPr lang="es-ES" dirty="0"/>
              <a:t>Ajustes en </a:t>
            </a:r>
            <a:r>
              <a:rPr lang="es-ES" dirty="0" err="1"/>
              <a:t>Reports</a:t>
            </a:r>
            <a:endParaRPr lang="es-ES" dirty="0"/>
          </a:p>
        </p:txBody>
      </p:sp>
    </p:spTree>
    <p:extLst>
      <p:ext uri="{BB962C8B-B14F-4D97-AF65-F5344CB8AC3E}">
        <p14:creationId xmlns:p14="http://schemas.microsoft.com/office/powerpoint/2010/main" val="72207189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Pruebas y Mediciones</a:t>
            </a:r>
          </a:p>
        </p:txBody>
      </p:sp>
      <p:graphicFrame>
        <p:nvGraphicFramePr>
          <p:cNvPr id="7" name="Table 6"/>
          <p:cNvGraphicFramePr>
            <a:graphicFrameLocks noGrp="1"/>
          </p:cNvGraphicFramePr>
          <p:nvPr>
            <p:extLst/>
          </p:nvPr>
        </p:nvGraphicFramePr>
        <p:xfrm>
          <a:off x="2053654" y="1808107"/>
          <a:ext cx="8152004" cy="2374913"/>
        </p:xfrm>
        <a:graphic>
          <a:graphicData uri="http://schemas.openxmlformats.org/drawingml/2006/table">
            <a:tbl>
              <a:tblPr/>
              <a:tblGrid>
                <a:gridCol w="1701945">
                  <a:extLst>
                    <a:ext uri="{9D8B030D-6E8A-4147-A177-3AD203B41FA5}">
                      <a16:colId xmlns:a16="http://schemas.microsoft.com/office/drawing/2014/main" val="20000"/>
                    </a:ext>
                  </a:extLst>
                </a:gridCol>
                <a:gridCol w="895760">
                  <a:extLst>
                    <a:ext uri="{9D8B030D-6E8A-4147-A177-3AD203B41FA5}">
                      <a16:colId xmlns:a16="http://schemas.microsoft.com/office/drawing/2014/main" val="20001"/>
                    </a:ext>
                  </a:extLst>
                </a:gridCol>
                <a:gridCol w="817324">
                  <a:extLst>
                    <a:ext uri="{9D8B030D-6E8A-4147-A177-3AD203B41FA5}">
                      <a16:colId xmlns:a16="http://schemas.microsoft.com/office/drawing/2014/main" val="20002"/>
                    </a:ext>
                  </a:extLst>
                </a:gridCol>
                <a:gridCol w="1175064">
                  <a:extLst>
                    <a:ext uri="{9D8B030D-6E8A-4147-A177-3AD203B41FA5}">
                      <a16:colId xmlns:a16="http://schemas.microsoft.com/office/drawing/2014/main" val="20003"/>
                    </a:ext>
                  </a:extLst>
                </a:gridCol>
                <a:gridCol w="1460716">
                  <a:extLst>
                    <a:ext uri="{9D8B030D-6E8A-4147-A177-3AD203B41FA5}">
                      <a16:colId xmlns:a16="http://schemas.microsoft.com/office/drawing/2014/main" val="20004"/>
                    </a:ext>
                  </a:extLst>
                </a:gridCol>
                <a:gridCol w="2101195">
                  <a:extLst>
                    <a:ext uri="{9D8B030D-6E8A-4147-A177-3AD203B41FA5}">
                      <a16:colId xmlns:a16="http://schemas.microsoft.com/office/drawing/2014/main" val="20005"/>
                    </a:ext>
                  </a:extLst>
                </a:gridCol>
              </a:tblGrid>
              <a:tr h="265869">
                <a:tc>
                  <a:txBody>
                    <a:bodyPr/>
                    <a:lstStyle/>
                    <a:p>
                      <a:pPr algn="l" fontAlgn="b"/>
                      <a:r>
                        <a:rPr lang="es-ES" sz="1600" b="1" i="0" u="none" strike="noStrike" dirty="0">
                          <a:solidFill>
                            <a:srgbClr val="FFFFFF"/>
                          </a:solidFill>
                          <a:effectLst/>
                          <a:latin typeface="Calibri" panose="020F0502020204030204" pitchFamily="34" charset="0"/>
                        </a:rPr>
                        <a:t>Operativa</a:t>
                      </a:r>
                    </a:p>
                  </a:txBody>
                  <a:tcPr marL="7772" marR="7772" marT="7772"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5B9BD5"/>
                    </a:solidFill>
                  </a:tcPr>
                </a:tc>
                <a:tc>
                  <a:txBody>
                    <a:bodyPr/>
                    <a:lstStyle/>
                    <a:p>
                      <a:pPr algn="l" fontAlgn="b"/>
                      <a:r>
                        <a:rPr lang="es-ES" sz="1600" b="1" i="0" u="none" strike="noStrike">
                          <a:solidFill>
                            <a:srgbClr val="FFFFFF"/>
                          </a:solidFill>
                          <a:effectLst/>
                          <a:latin typeface="Calibri" panose="020F0502020204030204" pitchFamily="34" charset="0"/>
                        </a:rPr>
                        <a:t>Fase</a:t>
                      </a: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5B9BD5"/>
                    </a:solidFill>
                  </a:tcPr>
                </a:tc>
                <a:tc>
                  <a:txBody>
                    <a:bodyPr/>
                    <a:lstStyle/>
                    <a:p>
                      <a:pPr algn="l" fontAlgn="b"/>
                      <a:r>
                        <a:rPr lang="es-ES" sz="1600" b="1" i="0" u="none" strike="noStrike">
                          <a:solidFill>
                            <a:srgbClr val="FFFFFF"/>
                          </a:solidFill>
                          <a:effectLst/>
                          <a:latin typeface="Calibri" panose="020F0502020204030204" pitchFamily="34" charset="0"/>
                        </a:rPr>
                        <a:t>MBps</a:t>
                      </a: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5B9BD5"/>
                    </a:solidFill>
                  </a:tcPr>
                </a:tc>
                <a:tc>
                  <a:txBody>
                    <a:bodyPr/>
                    <a:lstStyle/>
                    <a:p>
                      <a:pPr algn="l" fontAlgn="b"/>
                      <a:r>
                        <a:rPr lang="es-ES" sz="1600" b="1" i="0" u="none" strike="noStrike">
                          <a:solidFill>
                            <a:srgbClr val="FFFFFF"/>
                          </a:solidFill>
                          <a:effectLst/>
                          <a:latin typeface="Calibri" panose="020F0502020204030204" pitchFamily="34" charset="0"/>
                        </a:rPr>
                        <a:t>Nº hilos</a:t>
                      </a: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5B9BD5"/>
                    </a:solidFill>
                  </a:tcPr>
                </a:tc>
                <a:tc>
                  <a:txBody>
                    <a:bodyPr/>
                    <a:lstStyle/>
                    <a:p>
                      <a:pPr algn="l" fontAlgn="b"/>
                      <a:r>
                        <a:rPr lang="es-ES" sz="1600" b="1" i="0" u="none" strike="noStrike">
                          <a:solidFill>
                            <a:srgbClr val="FFFFFF"/>
                          </a:solidFill>
                          <a:effectLst/>
                          <a:latin typeface="Calibri" panose="020F0502020204030204" pitchFamily="34" charset="0"/>
                        </a:rPr>
                        <a:t>Tamaño (GB)</a:t>
                      </a: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5B9BD5"/>
                    </a:solidFill>
                  </a:tcPr>
                </a:tc>
                <a:tc>
                  <a:txBody>
                    <a:bodyPr/>
                    <a:lstStyle/>
                    <a:p>
                      <a:pPr algn="r" fontAlgn="b"/>
                      <a:r>
                        <a:rPr lang="es-ES" sz="1600" b="1" i="0" u="none" strike="noStrike">
                          <a:solidFill>
                            <a:srgbClr val="FFFFFF"/>
                          </a:solidFill>
                          <a:effectLst/>
                          <a:latin typeface="Calibri" panose="020F0502020204030204" pitchFamily="34" charset="0"/>
                        </a:rPr>
                        <a:t>Tiempo necesario horas</a:t>
                      </a:r>
                    </a:p>
                  </a:txBody>
                  <a:tcPr marL="7772" marR="7772" marT="7772"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5B9BD5"/>
                    </a:solidFill>
                  </a:tcPr>
                </a:tc>
                <a:extLst>
                  <a:ext uri="{0D108BD9-81ED-4DB2-BD59-A6C34878D82A}">
                    <a16:rowId xmlns:a16="http://schemas.microsoft.com/office/drawing/2014/main" val="10000"/>
                  </a:ext>
                </a:extLst>
              </a:tr>
              <a:tr h="265869">
                <a:tc>
                  <a:txBody>
                    <a:bodyPr/>
                    <a:lstStyle/>
                    <a:p>
                      <a:pPr algn="l" fontAlgn="b"/>
                      <a:r>
                        <a:rPr lang="es-ES" sz="1600" b="0" i="0" u="none" strike="noStrike" dirty="0">
                          <a:solidFill>
                            <a:srgbClr val="000000"/>
                          </a:solidFill>
                          <a:effectLst/>
                          <a:latin typeface="Calibri" panose="020F0502020204030204" pitchFamily="34" charset="0"/>
                        </a:rPr>
                        <a:t>Subir Backups</a:t>
                      </a:r>
                    </a:p>
                  </a:txBody>
                  <a:tcPr marL="7772" marR="7772" marT="7772"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l" fontAlgn="b"/>
                      <a:r>
                        <a:rPr lang="es-ES" sz="1600" b="0" i="0" u="none" strike="noStrike">
                          <a:solidFill>
                            <a:srgbClr val="000000"/>
                          </a:solidFill>
                          <a:effectLst/>
                          <a:latin typeface="Calibri" panose="020F0502020204030204" pitchFamily="34" charset="0"/>
                        </a:rPr>
                        <a:t>Carga</a:t>
                      </a: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l" fontAlgn="b"/>
                      <a:endParaRPr lang="es-ES" sz="1600" b="0" i="0" u="none" strike="noStrike">
                        <a:solidFill>
                          <a:srgbClr val="000000"/>
                        </a:solidFill>
                        <a:effectLst/>
                        <a:latin typeface="Calibri" panose="020F0502020204030204" pitchFamily="34" charset="0"/>
                      </a:endParaRP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l" fontAlgn="b"/>
                      <a:endParaRPr lang="es-ES" sz="1600" b="0" i="0" u="none" strike="noStrike">
                        <a:solidFill>
                          <a:srgbClr val="000000"/>
                        </a:solidFill>
                        <a:effectLst/>
                        <a:latin typeface="Calibri" panose="020F0502020204030204" pitchFamily="34" charset="0"/>
                      </a:endParaRP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l" fontAlgn="b"/>
                      <a:endParaRPr lang="es-ES" sz="1600" b="0" i="0" u="none" strike="noStrike">
                        <a:solidFill>
                          <a:srgbClr val="000000"/>
                        </a:solidFill>
                        <a:effectLst/>
                        <a:latin typeface="Calibri" panose="020F0502020204030204" pitchFamily="34" charset="0"/>
                      </a:endParaRP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r" fontAlgn="b"/>
                      <a:r>
                        <a:rPr lang="es-ES" sz="1600" b="0" i="0" u="none" strike="noStrike" dirty="0">
                          <a:solidFill>
                            <a:srgbClr val="000000"/>
                          </a:solidFill>
                          <a:effectLst/>
                          <a:latin typeface="Calibri" panose="020F0502020204030204" pitchFamily="34" charset="0"/>
                        </a:rPr>
                        <a:t>                                           -     </a:t>
                      </a:r>
                    </a:p>
                  </a:txBody>
                  <a:tcPr marL="7772" marR="7772" marT="7772"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extLst>
                  <a:ext uri="{0D108BD9-81ED-4DB2-BD59-A6C34878D82A}">
                    <a16:rowId xmlns:a16="http://schemas.microsoft.com/office/drawing/2014/main" val="10001"/>
                  </a:ext>
                </a:extLst>
              </a:tr>
              <a:tr h="257151">
                <a:tc>
                  <a:txBody>
                    <a:bodyPr/>
                    <a:lstStyle/>
                    <a:p>
                      <a:pPr algn="l" fontAlgn="b"/>
                      <a:r>
                        <a:rPr lang="es-ES" sz="1600" b="1" i="0" u="none" strike="noStrike" dirty="0">
                          <a:solidFill>
                            <a:schemeClr val="accent3"/>
                          </a:solidFill>
                          <a:effectLst/>
                          <a:latin typeface="Calibri" panose="020F0502020204030204" pitchFamily="34" charset="0"/>
                        </a:rPr>
                        <a:t>Restaurar Backups</a:t>
                      </a:r>
                    </a:p>
                  </a:txBody>
                  <a:tcPr marL="7772" marR="7772" marT="7772"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l" fontAlgn="b"/>
                      <a:r>
                        <a:rPr lang="es-ES" sz="1600" b="1" i="0" u="none" strike="noStrike" dirty="0">
                          <a:solidFill>
                            <a:schemeClr val="accent3"/>
                          </a:solidFill>
                          <a:effectLst/>
                          <a:latin typeface="Calibri" panose="020F0502020204030204" pitchFamily="34" charset="0"/>
                        </a:rPr>
                        <a:t>Carga</a:t>
                      </a: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l" fontAlgn="b"/>
                      <a:endParaRPr lang="es-ES" sz="1600" b="1" i="0" u="none" strike="noStrike" dirty="0">
                        <a:solidFill>
                          <a:schemeClr val="accent3"/>
                        </a:solidFill>
                        <a:effectLst/>
                        <a:latin typeface="Calibri" panose="020F0502020204030204" pitchFamily="34" charset="0"/>
                      </a:endParaRP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l" fontAlgn="b"/>
                      <a:endParaRPr lang="es-ES" sz="1600" b="1" i="0" u="none" strike="noStrike" dirty="0">
                        <a:solidFill>
                          <a:schemeClr val="accent3"/>
                        </a:solidFill>
                        <a:effectLst/>
                        <a:latin typeface="Calibri" panose="020F0502020204030204" pitchFamily="34" charset="0"/>
                      </a:endParaRP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l" fontAlgn="b"/>
                      <a:endParaRPr lang="es-ES" sz="1600" b="1" i="0" u="none" strike="noStrike" dirty="0">
                        <a:solidFill>
                          <a:schemeClr val="accent3"/>
                        </a:solidFill>
                        <a:effectLst/>
                        <a:latin typeface="Calibri" panose="020F0502020204030204" pitchFamily="34" charset="0"/>
                      </a:endParaRP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r" fontAlgn="b"/>
                      <a:r>
                        <a:rPr lang="es-ES" sz="1600" b="0" i="0" u="none" strike="noStrike" dirty="0">
                          <a:solidFill>
                            <a:schemeClr val="accent3"/>
                          </a:solidFill>
                          <a:effectLst/>
                          <a:latin typeface="Calibri" panose="020F0502020204030204" pitchFamily="34" charset="0"/>
                        </a:rPr>
                        <a:t>                                 16.00    </a:t>
                      </a:r>
                    </a:p>
                  </a:txBody>
                  <a:tcPr marL="7772" marR="7772" marT="7772"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extLst>
                  <a:ext uri="{0D108BD9-81ED-4DB2-BD59-A6C34878D82A}">
                    <a16:rowId xmlns:a16="http://schemas.microsoft.com/office/drawing/2014/main" val="10002"/>
                  </a:ext>
                </a:extLst>
              </a:tr>
              <a:tr h="266082">
                <a:tc>
                  <a:txBody>
                    <a:bodyPr/>
                    <a:lstStyle/>
                    <a:p>
                      <a:pPr algn="l" fontAlgn="b"/>
                      <a:r>
                        <a:rPr lang="es-ES" sz="1600" b="1" i="0" u="none" strike="noStrike" dirty="0" err="1">
                          <a:solidFill>
                            <a:schemeClr val="accent3"/>
                          </a:solidFill>
                          <a:effectLst/>
                          <a:latin typeface="Calibri" panose="020F0502020204030204" pitchFamily="34" charset="0"/>
                        </a:rPr>
                        <a:t>Generacion</a:t>
                      </a:r>
                      <a:r>
                        <a:rPr lang="es-ES" sz="1600" b="1" i="0" u="none" strike="noStrike" dirty="0">
                          <a:solidFill>
                            <a:schemeClr val="accent3"/>
                          </a:solidFill>
                          <a:effectLst/>
                          <a:latin typeface="Calibri" panose="020F0502020204030204" pitchFamily="34" charset="0"/>
                        </a:rPr>
                        <a:t> CSV</a:t>
                      </a:r>
                    </a:p>
                  </a:txBody>
                  <a:tcPr marL="7772" marR="7772" marT="7772"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l" fontAlgn="b"/>
                      <a:r>
                        <a:rPr lang="es-ES" sz="1600" b="1" i="0" u="none" strike="noStrike" dirty="0">
                          <a:solidFill>
                            <a:schemeClr val="accent3"/>
                          </a:solidFill>
                          <a:effectLst/>
                          <a:latin typeface="Calibri" panose="020F0502020204030204" pitchFamily="34" charset="0"/>
                        </a:rPr>
                        <a:t>Carga</a:t>
                      </a: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r" fontAlgn="b"/>
                      <a:r>
                        <a:rPr lang="es-ES" sz="1600" b="0" i="0" u="none" strike="noStrike" dirty="0">
                          <a:solidFill>
                            <a:schemeClr val="accent3"/>
                          </a:solidFill>
                          <a:effectLst/>
                          <a:latin typeface="Calibri" panose="020F0502020204030204" pitchFamily="34" charset="0"/>
                        </a:rPr>
                        <a:t>20</a:t>
                      </a: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r" fontAlgn="b"/>
                      <a:r>
                        <a:rPr lang="es-ES" sz="1600" b="0" i="0" u="none" strike="noStrike" dirty="0">
                          <a:solidFill>
                            <a:schemeClr val="accent3"/>
                          </a:solidFill>
                          <a:effectLst/>
                          <a:latin typeface="Calibri" panose="020F0502020204030204" pitchFamily="34" charset="0"/>
                        </a:rPr>
                        <a:t>1</a:t>
                      </a: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r" fontAlgn="b"/>
                      <a:r>
                        <a:rPr lang="es-ES" sz="1600" b="0" i="0" u="none" strike="noStrike" dirty="0">
                          <a:solidFill>
                            <a:schemeClr val="accent3"/>
                          </a:solidFill>
                          <a:effectLst/>
                          <a:latin typeface="Calibri" panose="020F0502020204030204" pitchFamily="34" charset="0"/>
                        </a:rPr>
                        <a:t>975</a:t>
                      </a: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r" fontAlgn="b"/>
                      <a:r>
                        <a:rPr lang="es-ES" sz="1600" b="0" i="0" u="none" strike="noStrike" dirty="0">
                          <a:solidFill>
                            <a:schemeClr val="accent3"/>
                          </a:solidFill>
                          <a:effectLst/>
                          <a:latin typeface="Calibri" panose="020F0502020204030204" pitchFamily="34" charset="0"/>
                        </a:rPr>
                        <a:t>                                 13.88   </a:t>
                      </a:r>
                    </a:p>
                  </a:txBody>
                  <a:tcPr marL="7772" marR="7772" marT="7772"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extLst>
                  <a:ext uri="{0D108BD9-81ED-4DB2-BD59-A6C34878D82A}">
                    <a16:rowId xmlns:a16="http://schemas.microsoft.com/office/drawing/2014/main" val="10003"/>
                  </a:ext>
                </a:extLst>
              </a:tr>
              <a:tr h="265869">
                <a:tc>
                  <a:txBody>
                    <a:bodyPr/>
                    <a:lstStyle/>
                    <a:p>
                      <a:pPr algn="l" fontAlgn="b"/>
                      <a:r>
                        <a:rPr lang="es-ES" sz="1600" b="1" i="0" u="none" strike="noStrike" dirty="0">
                          <a:solidFill>
                            <a:srgbClr val="00B050"/>
                          </a:solidFill>
                          <a:effectLst/>
                          <a:latin typeface="Calibri" panose="020F0502020204030204" pitchFamily="34" charset="0"/>
                        </a:rPr>
                        <a:t>Subiendo CSV</a:t>
                      </a:r>
                    </a:p>
                  </a:txBody>
                  <a:tcPr marL="7772" marR="7772" marT="7772"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l" fontAlgn="b"/>
                      <a:r>
                        <a:rPr lang="es-ES" sz="1600" b="1" i="0" u="none" strike="noStrike">
                          <a:solidFill>
                            <a:srgbClr val="00B050"/>
                          </a:solidFill>
                          <a:effectLst/>
                          <a:latin typeface="Calibri" panose="020F0502020204030204" pitchFamily="34" charset="0"/>
                        </a:rPr>
                        <a:t>Carga</a:t>
                      </a: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r" fontAlgn="b"/>
                      <a:r>
                        <a:rPr lang="es-ES" sz="1600" b="0" i="0" u="none" strike="noStrike">
                          <a:solidFill>
                            <a:srgbClr val="00B050"/>
                          </a:solidFill>
                          <a:effectLst/>
                          <a:latin typeface="Calibri" panose="020F0502020204030204" pitchFamily="34" charset="0"/>
                        </a:rPr>
                        <a:t>55</a:t>
                      </a: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r" fontAlgn="b"/>
                      <a:r>
                        <a:rPr lang="es-ES" sz="1600" b="0" i="0" u="none" strike="noStrike">
                          <a:solidFill>
                            <a:srgbClr val="00B050"/>
                          </a:solidFill>
                          <a:effectLst/>
                          <a:latin typeface="Calibri" panose="020F0502020204030204" pitchFamily="34" charset="0"/>
                        </a:rPr>
                        <a:t>1</a:t>
                      </a: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r" fontAlgn="b"/>
                      <a:r>
                        <a:rPr lang="es-ES" sz="1600" b="0" i="0" u="none" strike="noStrike">
                          <a:solidFill>
                            <a:srgbClr val="00B050"/>
                          </a:solidFill>
                          <a:effectLst/>
                          <a:latin typeface="Calibri" panose="020F0502020204030204" pitchFamily="34" charset="0"/>
                        </a:rPr>
                        <a:t>975</a:t>
                      </a: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r" fontAlgn="b"/>
                      <a:r>
                        <a:rPr lang="es-ES" sz="1600" b="0" i="0" u="none" strike="noStrike" dirty="0">
                          <a:solidFill>
                            <a:srgbClr val="00B050"/>
                          </a:solidFill>
                          <a:effectLst/>
                          <a:latin typeface="Calibri" panose="020F0502020204030204" pitchFamily="34" charset="0"/>
                        </a:rPr>
                        <a:t>                                    5.05   </a:t>
                      </a:r>
                    </a:p>
                  </a:txBody>
                  <a:tcPr marL="7772" marR="7772" marT="7772"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extLst>
                  <a:ext uri="{0D108BD9-81ED-4DB2-BD59-A6C34878D82A}">
                    <a16:rowId xmlns:a16="http://schemas.microsoft.com/office/drawing/2014/main" val="10004"/>
                  </a:ext>
                </a:extLst>
              </a:tr>
              <a:tr h="265869">
                <a:tc>
                  <a:txBody>
                    <a:bodyPr/>
                    <a:lstStyle/>
                    <a:p>
                      <a:pPr algn="l" fontAlgn="b"/>
                      <a:r>
                        <a:rPr lang="es-ES" sz="1600" b="1" i="0" u="none" strike="noStrike">
                          <a:solidFill>
                            <a:srgbClr val="00B050"/>
                          </a:solidFill>
                          <a:effectLst/>
                          <a:latin typeface="Calibri" panose="020F0502020204030204" pitchFamily="34" charset="0"/>
                        </a:rPr>
                        <a:t>Cargando CSV</a:t>
                      </a:r>
                    </a:p>
                  </a:txBody>
                  <a:tcPr marL="7772" marR="7772" marT="7772"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l" fontAlgn="b"/>
                      <a:r>
                        <a:rPr lang="es-ES" sz="1600" b="1" i="0" u="none" strike="noStrike">
                          <a:solidFill>
                            <a:srgbClr val="00B050"/>
                          </a:solidFill>
                          <a:effectLst/>
                          <a:latin typeface="Calibri" panose="020F0502020204030204" pitchFamily="34" charset="0"/>
                        </a:rPr>
                        <a:t>Carga</a:t>
                      </a: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r" fontAlgn="b"/>
                      <a:r>
                        <a:rPr lang="es-ES" sz="1600" b="0" i="0" u="none" strike="noStrike">
                          <a:solidFill>
                            <a:srgbClr val="00B050"/>
                          </a:solidFill>
                          <a:effectLst/>
                          <a:latin typeface="Calibri" panose="020F0502020204030204" pitchFamily="34" charset="0"/>
                        </a:rPr>
                        <a:t>20</a:t>
                      </a: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r" fontAlgn="b"/>
                      <a:r>
                        <a:rPr lang="es-ES" sz="1600" b="0" i="0" u="none" strike="noStrike">
                          <a:solidFill>
                            <a:srgbClr val="00B050"/>
                          </a:solidFill>
                          <a:effectLst/>
                          <a:latin typeface="Calibri" panose="020F0502020204030204" pitchFamily="34" charset="0"/>
                        </a:rPr>
                        <a:t>8</a:t>
                      </a: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r" fontAlgn="b"/>
                      <a:r>
                        <a:rPr lang="es-ES" sz="1600" b="0" i="0" u="none" strike="noStrike">
                          <a:solidFill>
                            <a:srgbClr val="00B050"/>
                          </a:solidFill>
                          <a:effectLst/>
                          <a:latin typeface="Calibri" panose="020F0502020204030204" pitchFamily="34" charset="0"/>
                        </a:rPr>
                        <a:t>304</a:t>
                      </a: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r" fontAlgn="b"/>
                      <a:r>
                        <a:rPr lang="es-ES" sz="1600" b="0" i="0" u="none" strike="noStrike" dirty="0">
                          <a:solidFill>
                            <a:srgbClr val="00B050"/>
                          </a:solidFill>
                          <a:effectLst/>
                          <a:latin typeface="Calibri" panose="020F0502020204030204" pitchFamily="34" charset="0"/>
                        </a:rPr>
                        <a:t>                                   1.74   </a:t>
                      </a:r>
                    </a:p>
                  </a:txBody>
                  <a:tcPr marL="7772" marR="7772" marT="7772"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extLst>
                  <a:ext uri="{0D108BD9-81ED-4DB2-BD59-A6C34878D82A}">
                    <a16:rowId xmlns:a16="http://schemas.microsoft.com/office/drawing/2014/main" val="10005"/>
                  </a:ext>
                </a:extLst>
              </a:tr>
              <a:tr h="256466">
                <a:tc>
                  <a:txBody>
                    <a:bodyPr/>
                    <a:lstStyle/>
                    <a:p>
                      <a:pPr algn="l" fontAlgn="b"/>
                      <a:r>
                        <a:rPr lang="es-ES" sz="1600" b="0" i="0" u="none" strike="noStrike" dirty="0">
                          <a:solidFill>
                            <a:srgbClr val="000000"/>
                          </a:solidFill>
                          <a:effectLst/>
                          <a:latin typeface="Calibri" panose="020F0502020204030204" pitchFamily="34" charset="0"/>
                        </a:rPr>
                        <a:t>Sincronización</a:t>
                      </a:r>
                    </a:p>
                  </a:txBody>
                  <a:tcPr marL="7772" marR="7772" marT="7772"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l" fontAlgn="b"/>
                      <a:r>
                        <a:rPr lang="es-ES" sz="1600" b="0" i="0" u="none" strike="noStrike">
                          <a:solidFill>
                            <a:srgbClr val="000000"/>
                          </a:solidFill>
                          <a:effectLst/>
                          <a:latin typeface="Calibri" panose="020F0502020204030204" pitchFamily="34" charset="0"/>
                        </a:rPr>
                        <a:t>Sync</a:t>
                      </a: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l" fontAlgn="b"/>
                      <a:endParaRPr lang="es-ES" sz="1600" b="0" i="0" u="none" strike="noStrike">
                        <a:solidFill>
                          <a:srgbClr val="000000"/>
                        </a:solidFill>
                        <a:effectLst/>
                        <a:latin typeface="Calibri" panose="020F0502020204030204" pitchFamily="34" charset="0"/>
                      </a:endParaRP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l" fontAlgn="b"/>
                      <a:endParaRPr lang="es-ES" sz="1600" b="0" i="0" u="none" strike="noStrike">
                        <a:solidFill>
                          <a:srgbClr val="000000"/>
                        </a:solidFill>
                        <a:effectLst/>
                        <a:latin typeface="Calibri" panose="020F0502020204030204" pitchFamily="34" charset="0"/>
                      </a:endParaRP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l" fontAlgn="b"/>
                      <a:endParaRPr lang="es-ES" sz="1600" b="0" i="0" u="none" strike="noStrike" dirty="0">
                        <a:solidFill>
                          <a:srgbClr val="000000"/>
                        </a:solidFill>
                        <a:effectLst/>
                        <a:latin typeface="Calibri" panose="020F0502020204030204" pitchFamily="34" charset="0"/>
                      </a:endParaRP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r" fontAlgn="b"/>
                      <a:r>
                        <a:rPr lang="es-ES" sz="1600" b="0" i="0" u="none" strike="noStrike" dirty="0">
                          <a:solidFill>
                            <a:srgbClr val="000000"/>
                          </a:solidFill>
                          <a:effectLst/>
                          <a:latin typeface="Calibri" panose="020F0502020204030204" pitchFamily="34" charset="0"/>
                        </a:rPr>
                        <a:t>                                          -     </a:t>
                      </a:r>
                    </a:p>
                  </a:txBody>
                  <a:tcPr marL="7772" marR="7772" marT="7772"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extLst>
                  <a:ext uri="{0D108BD9-81ED-4DB2-BD59-A6C34878D82A}">
                    <a16:rowId xmlns:a16="http://schemas.microsoft.com/office/drawing/2014/main" val="10006"/>
                  </a:ext>
                </a:extLst>
              </a:tr>
              <a:tr h="265869">
                <a:tc>
                  <a:txBody>
                    <a:bodyPr/>
                    <a:lstStyle/>
                    <a:p>
                      <a:pPr algn="l" fontAlgn="b"/>
                      <a:r>
                        <a:rPr lang="es-ES" sz="1600" b="0" i="0" u="none" strike="noStrike" dirty="0" err="1">
                          <a:solidFill>
                            <a:schemeClr val="tx1"/>
                          </a:solidFill>
                          <a:effectLst/>
                          <a:latin typeface="Calibri" panose="020F0502020204030204" pitchFamily="34" charset="0"/>
                        </a:rPr>
                        <a:t>Query</a:t>
                      </a:r>
                      <a:r>
                        <a:rPr lang="es-ES" sz="1600" b="0" i="0" u="none" strike="noStrike" dirty="0">
                          <a:solidFill>
                            <a:schemeClr val="tx1"/>
                          </a:solidFill>
                          <a:effectLst/>
                          <a:latin typeface="Calibri" panose="020F0502020204030204" pitchFamily="34" charset="0"/>
                        </a:rPr>
                        <a:t> Excel</a:t>
                      </a:r>
                    </a:p>
                  </a:txBody>
                  <a:tcPr marL="7772" marR="7772" marT="7772"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l" fontAlgn="b"/>
                      <a:r>
                        <a:rPr lang="es-ES" sz="1600" b="0" i="0" u="none" strike="noStrike">
                          <a:solidFill>
                            <a:schemeClr val="tx1"/>
                          </a:solidFill>
                          <a:effectLst/>
                          <a:latin typeface="Calibri" panose="020F0502020204030204" pitchFamily="34" charset="0"/>
                        </a:rPr>
                        <a:t>Excel</a:t>
                      </a: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l" fontAlgn="b"/>
                      <a:endParaRPr lang="es-ES" sz="1600" b="0" i="0" u="none" strike="noStrike">
                        <a:solidFill>
                          <a:schemeClr val="tx1"/>
                        </a:solidFill>
                        <a:effectLst/>
                        <a:latin typeface="Calibri" panose="020F0502020204030204" pitchFamily="34" charset="0"/>
                      </a:endParaRP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l" fontAlgn="b"/>
                      <a:r>
                        <a:rPr lang="es-ES" sz="1600" b="0" i="0" u="none" strike="noStrike" dirty="0">
                          <a:solidFill>
                            <a:schemeClr val="tx1"/>
                          </a:solidFill>
                          <a:effectLst/>
                          <a:latin typeface="Calibri" panose="020F0502020204030204" pitchFamily="34" charset="0"/>
                        </a:rPr>
                        <a:t>500 DTW</a:t>
                      </a: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l" fontAlgn="b"/>
                      <a:endParaRPr lang="es-ES" sz="1600" b="0" i="0" u="none" strike="noStrike">
                        <a:solidFill>
                          <a:schemeClr val="tx1"/>
                        </a:solidFill>
                        <a:effectLst/>
                        <a:latin typeface="Calibri" panose="020F0502020204030204" pitchFamily="34" charset="0"/>
                      </a:endParaRP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r" fontAlgn="b"/>
                      <a:r>
                        <a:rPr lang="es-ES" sz="1600" b="0" i="0" u="none" strike="noStrike" dirty="0">
                          <a:solidFill>
                            <a:schemeClr val="tx1"/>
                          </a:solidFill>
                          <a:effectLst/>
                          <a:latin typeface="Calibri" panose="020F0502020204030204" pitchFamily="34" charset="0"/>
                        </a:rPr>
                        <a:t> 120 </a:t>
                      </a:r>
                      <a:r>
                        <a:rPr lang="es-ES" sz="1600" b="0" i="0" u="none" strike="noStrike" dirty="0" err="1">
                          <a:solidFill>
                            <a:schemeClr val="tx1"/>
                          </a:solidFill>
                          <a:effectLst/>
                          <a:latin typeface="Calibri" panose="020F0502020204030204" pitchFamily="34" charset="0"/>
                        </a:rPr>
                        <a:t>secs</a:t>
                      </a:r>
                      <a:r>
                        <a:rPr lang="es-ES" sz="1600" b="0" i="0" u="none" strike="noStrike" dirty="0">
                          <a:solidFill>
                            <a:schemeClr val="tx1"/>
                          </a:solidFill>
                          <a:effectLst/>
                          <a:latin typeface="Calibri" panose="020F0502020204030204" pitchFamily="34" charset="0"/>
                        </a:rPr>
                        <a:t> </a:t>
                      </a:r>
                    </a:p>
                  </a:txBody>
                  <a:tcPr marL="7772" marR="7772" marT="7772"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extLst>
                  <a:ext uri="{0D108BD9-81ED-4DB2-BD59-A6C34878D82A}">
                    <a16:rowId xmlns:a16="http://schemas.microsoft.com/office/drawing/2014/main" val="10007"/>
                  </a:ext>
                </a:extLst>
              </a:tr>
              <a:tr h="265869">
                <a:tc>
                  <a:txBody>
                    <a:bodyPr/>
                    <a:lstStyle/>
                    <a:p>
                      <a:pPr algn="l" fontAlgn="b"/>
                      <a:r>
                        <a:rPr lang="es-ES" sz="1600" b="1" i="0" u="none" strike="noStrike" dirty="0">
                          <a:solidFill>
                            <a:srgbClr val="00B050"/>
                          </a:solidFill>
                          <a:effectLst/>
                          <a:latin typeface="Calibri" panose="020F0502020204030204" pitchFamily="34" charset="0"/>
                        </a:rPr>
                        <a:t>Query Excel</a:t>
                      </a:r>
                    </a:p>
                  </a:txBody>
                  <a:tcPr marL="7772" marR="7772" marT="7772"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DEBF7"/>
                    </a:solidFill>
                  </a:tcPr>
                </a:tc>
                <a:tc>
                  <a:txBody>
                    <a:bodyPr/>
                    <a:lstStyle/>
                    <a:p>
                      <a:pPr algn="l" fontAlgn="b"/>
                      <a:r>
                        <a:rPr lang="es-ES" sz="1600" b="1" i="0" u="none" strike="noStrike">
                          <a:solidFill>
                            <a:srgbClr val="00B050"/>
                          </a:solidFill>
                          <a:effectLst/>
                          <a:latin typeface="Calibri" panose="020F0502020204030204" pitchFamily="34" charset="0"/>
                        </a:rPr>
                        <a:t>Excel</a:t>
                      </a: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DEBF7"/>
                    </a:solidFill>
                  </a:tcPr>
                </a:tc>
                <a:tc>
                  <a:txBody>
                    <a:bodyPr/>
                    <a:lstStyle/>
                    <a:p>
                      <a:pPr algn="l" fontAlgn="b"/>
                      <a:endParaRPr lang="es-ES" sz="1600" b="0" i="0" u="none" strike="noStrike">
                        <a:solidFill>
                          <a:srgbClr val="00B050"/>
                        </a:solidFill>
                        <a:effectLst/>
                        <a:latin typeface="Calibri" panose="020F0502020204030204" pitchFamily="34" charset="0"/>
                      </a:endParaRP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DEBF7"/>
                    </a:solidFill>
                  </a:tcPr>
                </a:tc>
                <a:tc>
                  <a:txBody>
                    <a:bodyPr/>
                    <a:lstStyle/>
                    <a:p>
                      <a:pPr algn="l" fontAlgn="b"/>
                      <a:r>
                        <a:rPr lang="es-ES" sz="1600" b="0" i="0" u="none" strike="noStrike" dirty="0">
                          <a:solidFill>
                            <a:srgbClr val="00B050"/>
                          </a:solidFill>
                          <a:effectLst/>
                          <a:latin typeface="Calibri" panose="020F0502020204030204" pitchFamily="34" charset="0"/>
                        </a:rPr>
                        <a:t>1000 DTW</a:t>
                      </a: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DEBF7"/>
                    </a:solidFill>
                  </a:tcPr>
                </a:tc>
                <a:tc>
                  <a:txBody>
                    <a:bodyPr/>
                    <a:lstStyle/>
                    <a:p>
                      <a:pPr algn="l" fontAlgn="b"/>
                      <a:endParaRPr lang="es-ES" sz="1600" b="0" i="0" u="none" strike="noStrike">
                        <a:solidFill>
                          <a:srgbClr val="00B050"/>
                        </a:solidFill>
                        <a:effectLst/>
                        <a:latin typeface="Calibri" panose="020F0502020204030204" pitchFamily="34" charset="0"/>
                      </a:endParaRP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DEBF7"/>
                    </a:solidFill>
                  </a:tcPr>
                </a:tc>
                <a:tc>
                  <a:txBody>
                    <a:bodyPr/>
                    <a:lstStyle/>
                    <a:p>
                      <a:pPr algn="r" fontAlgn="b"/>
                      <a:r>
                        <a:rPr lang="es-ES" sz="1600" b="0" i="0" u="none" strike="noStrike" dirty="0">
                          <a:solidFill>
                            <a:srgbClr val="00B050"/>
                          </a:solidFill>
                          <a:effectLst/>
                          <a:latin typeface="Calibri" panose="020F0502020204030204" pitchFamily="34" charset="0"/>
                        </a:rPr>
                        <a:t> 75 </a:t>
                      </a:r>
                      <a:r>
                        <a:rPr lang="es-ES" sz="1600" b="0" i="0" u="none" strike="noStrike" dirty="0" err="1">
                          <a:solidFill>
                            <a:srgbClr val="00B050"/>
                          </a:solidFill>
                          <a:effectLst/>
                          <a:latin typeface="Calibri" panose="020F0502020204030204" pitchFamily="34" charset="0"/>
                        </a:rPr>
                        <a:t>secs</a:t>
                      </a:r>
                      <a:r>
                        <a:rPr lang="es-ES" sz="1600" b="0" i="0" u="none" strike="noStrike" dirty="0">
                          <a:solidFill>
                            <a:srgbClr val="00B050"/>
                          </a:solidFill>
                          <a:effectLst/>
                          <a:latin typeface="Calibri" panose="020F0502020204030204" pitchFamily="34" charset="0"/>
                        </a:rPr>
                        <a:t> </a:t>
                      </a:r>
                    </a:p>
                  </a:txBody>
                  <a:tcPr marL="7772" marR="7772" marT="7772"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DDEBF7"/>
                    </a:solidFill>
                  </a:tcPr>
                </a:tc>
                <a:extLst>
                  <a:ext uri="{0D108BD9-81ED-4DB2-BD59-A6C34878D82A}">
                    <a16:rowId xmlns:a16="http://schemas.microsoft.com/office/drawing/2014/main" val="10008"/>
                  </a:ext>
                </a:extLst>
              </a:tr>
            </a:tbl>
          </a:graphicData>
        </a:graphic>
      </p:graphicFrame>
      <p:sp>
        <p:nvSpPr>
          <p:cNvPr id="8" name="TextBox 7"/>
          <p:cNvSpPr txBox="1"/>
          <p:nvPr/>
        </p:nvSpPr>
        <p:spPr>
          <a:xfrm>
            <a:off x="2913371" y="5040861"/>
            <a:ext cx="6609733" cy="606488"/>
          </a:xfrm>
          <a:prstGeom prst="rect">
            <a:avLst/>
          </a:prstGeom>
          <a:noFill/>
        </p:spPr>
        <p:txBody>
          <a:bodyPr wrap="square" rtlCol="0">
            <a:spAutoFit/>
          </a:bodyPr>
          <a:lstStyle/>
          <a:p>
            <a:r>
              <a:rPr lang="es-ES" sz="1632" dirty="0">
                <a:solidFill>
                  <a:schemeClr val="accent3"/>
                </a:solidFill>
              </a:rPr>
              <a:t>Nota</a:t>
            </a:r>
            <a:r>
              <a:rPr lang="es-ES" sz="1632" dirty="0"/>
              <a:t>. Margen de mejora. Máquinas A6 (4 </a:t>
            </a:r>
            <a:r>
              <a:rPr lang="es-ES" sz="1632" dirty="0" err="1"/>
              <a:t>cores</a:t>
            </a:r>
            <a:r>
              <a:rPr lang="es-ES" sz="1632" dirty="0"/>
              <a:t>) sin almacenamiento Premium ni múltiples discos</a:t>
            </a:r>
          </a:p>
        </p:txBody>
      </p:sp>
    </p:spTree>
    <p:extLst>
      <p:ext uri="{BB962C8B-B14F-4D97-AF65-F5344CB8AC3E}">
        <p14:creationId xmlns:p14="http://schemas.microsoft.com/office/powerpoint/2010/main" val="34751608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6385" y="244772"/>
            <a:ext cx="8043704" cy="1351952"/>
          </a:xfrm>
        </p:spPr>
        <p:txBody>
          <a:bodyPr/>
          <a:lstStyle/>
          <a:p>
            <a:r>
              <a:rPr lang="es-ES" dirty="0" err="1"/>
              <a:t>Estimaciónes</a:t>
            </a:r>
            <a:r>
              <a:rPr lang="es-ES" dirty="0"/>
              <a:t> para particionado</a:t>
            </a:r>
          </a:p>
        </p:txBody>
      </p:sp>
      <p:sp>
        <p:nvSpPr>
          <p:cNvPr id="5" name="Rectangle 4"/>
          <p:cNvSpPr/>
          <p:nvPr/>
        </p:nvSpPr>
        <p:spPr>
          <a:xfrm>
            <a:off x="1813524" y="1373781"/>
            <a:ext cx="8733953" cy="2111133"/>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GB" sz="1836" dirty="0" err="1">
                <a:solidFill>
                  <a:srgbClr val="2F5496"/>
                </a:solidFill>
                <a:latin typeface="Calibri" panose="020F0502020204030204" pitchFamily="34" charset="0"/>
                <a:ea typeface="Calibri" panose="020F0502020204030204" pitchFamily="34" charset="0"/>
                <a:cs typeface="Times New Roman" panose="02020603050405020304" pitchFamily="18" charset="0"/>
              </a:rPr>
              <a:t>Bytes_per_row</a:t>
            </a:r>
            <a:r>
              <a:rPr lang="en-GB" sz="1836" dirty="0">
                <a:solidFill>
                  <a:srgbClr val="2F5496"/>
                </a:solidFill>
                <a:latin typeface="Calibri" panose="020F0502020204030204" pitchFamily="34" charset="0"/>
                <a:ea typeface="Calibri" panose="020F0502020204030204" pitchFamily="34" charset="0"/>
                <a:cs typeface="Times New Roman" panose="02020603050405020304" pitchFamily="18" charset="0"/>
              </a:rPr>
              <a:t>: 250</a:t>
            </a:r>
            <a:endParaRPr lang="es-ES" sz="1836" dirty="0">
              <a:latin typeface="Calibri" panose="020F0502020204030204" pitchFamily="34" charset="0"/>
              <a:ea typeface="Calibri" panose="020F0502020204030204" pitchFamily="34" charset="0"/>
              <a:cs typeface="Times New Roman" panose="02020603050405020304" pitchFamily="18" charset="0"/>
            </a:endParaRPr>
          </a:p>
          <a:p>
            <a:r>
              <a:rPr lang="en-GB" sz="1836" dirty="0">
                <a:solidFill>
                  <a:srgbClr val="2F5496"/>
                </a:solidFill>
                <a:latin typeface="Calibri" panose="020F0502020204030204" pitchFamily="34" charset="0"/>
                <a:ea typeface="Calibri" panose="020F0502020204030204" pitchFamily="34" charset="0"/>
                <a:cs typeface="Times New Roman" panose="02020603050405020304" pitchFamily="18" charset="0"/>
              </a:rPr>
              <a:t>#_rows: 60,000,000,000</a:t>
            </a:r>
            <a:endParaRPr lang="es-ES" sz="1836" dirty="0">
              <a:latin typeface="Calibri" panose="020F0502020204030204" pitchFamily="34" charset="0"/>
              <a:ea typeface="Calibri" panose="020F0502020204030204" pitchFamily="34" charset="0"/>
              <a:cs typeface="Times New Roman" panose="02020603050405020304" pitchFamily="18" charset="0"/>
            </a:endParaRPr>
          </a:p>
          <a:p>
            <a:r>
              <a:rPr lang="en-GB" sz="1836" dirty="0" err="1">
                <a:solidFill>
                  <a:srgbClr val="2F5496"/>
                </a:solidFill>
                <a:latin typeface="Calibri" panose="020F0502020204030204" pitchFamily="34" charset="0"/>
                <a:ea typeface="Calibri" panose="020F0502020204030204" pitchFamily="34" charset="0"/>
                <a:cs typeface="Times New Roman" panose="02020603050405020304" pitchFamily="18" charset="0"/>
              </a:rPr>
              <a:t>B_to_GB_factor</a:t>
            </a:r>
            <a:r>
              <a:rPr lang="en-GB" sz="1836" dirty="0">
                <a:solidFill>
                  <a:srgbClr val="2F5496"/>
                </a:solidFill>
                <a:latin typeface="Calibri" panose="020F0502020204030204" pitchFamily="34" charset="0"/>
                <a:ea typeface="Calibri" panose="020F0502020204030204" pitchFamily="34" charset="0"/>
                <a:cs typeface="Times New Roman" panose="02020603050405020304" pitchFamily="18" charset="0"/>
              </a:rPr>
              <a:t>: 1,000,000,000</a:t>
            </a:r>
            <a:endParaRPr lang="es-ES" sz="1836" dirty="0">
              <a:latin typeface="Calibri" panose="020F0502020204030204" pitchFamily="34" charset="0"/>
              <a:ea typeface="Calibri" panose="020F0502020204030204" pitchFamily="34" charset="0"/>
              <a:cs typeface="Times New Roman" panose="02020603050405020304" pitchFamily="18" charset="0"/>
            </a:endParaRPr>
          </a:p>
          <a:p>
            <a:r>
              <a:rPr lang="en-GB" sz="1836" dirty="0" err="1">
                <a:solidFill>
                  <a:srgbClr val="2F5496"/>
                </a:solidFill>
                <a:latin typeface="Calibri" panose="020F0502020204030204" pitchFamily="34" charset="0"/>
                <a:ea typeface="Calibri" panose="020F0502020204030204" pitchFamily="34" charset="0"/>
                <a:cs typeface="Times New Roman" panose="02020603050405020304" pitchFamily="18" charset="0"/>
              </a:rPr>
              <a:t>Distribution_count</a:t>
            </a:r>
            <a:r>
              <a:rPr lang="en-GB" sz="1836" dirty="0">
                <a:solidFill>
                  <a:srgbClr val="2F5496"/>
                </a:solidFill>
                <a:latin typeface="Calibri" panose="020F0502020204030204" pitchFamily="34" charset="0"/>
                <a:ea typeface="Calibri" panose="020F0502020204030204" pitchFamily="34" charset="0"/>
                <a:cs typeface="Times New Roman" panose="02020603050405020304" pitchFamily="18" charset="0"/>
              </a:rPr>
              <a:t>: 60</a:t>
            </a:r>
            <a:endParaRPr lang="es-ES" sz="1836" dirty="0">
              <a:latin typeface="Calibri" panose="020F0502020204030204" pitchFamily="34" charset="0"/>
              <a:ea typeface="Calibri" panose="020F0502020204030204" pitchFamily="34" charset="0"/>
              <a:cs typeface="Times New Roman" panose="02020603050405020304" pitchFamily="18" charset="0"/>
            </a:endParaRPr>
          </a:p>
          <a:p>
            <a:r>
              <a:rPr lang="en-GB" sz="1836" dirty="0" err="1">
                <a:solidFill>
                  <a:srgbClr val="2F5496"/>
                </a:solidFill>
                <a:latin typeface="Calibri" panose="020F0502020204030204" pitchFamily="34" charset="0"/>
                <a:ea typeface="Calibri" panose="020F0502020204030204" pitchFamily="34" charset="0"/>
                <a:cs typeface="Times New Roman" panose="02020603050405020304" pitchFamily="18" charset="0"/>
              </a:rPr>
              <a:t>Compression_factor</a:t>
            </a:r>
            <a:r>
              <a:rPr lang="en-GB" sz="1836" dirty="0">
                <a:solidFill>
                  <a:srgbClr val="2F5496"/>
                </a:solidFill>
                <a:latin typeface="Calibri" panose="020F0502020204030204" pitchFamily="34" charset="0"/>
                <a:ea typeface="Calibri" panose="020F0502020204030204" pitchFamily="34" charset="0"/>
                <a:cs typeface="Times New Roman" panose="02020603050405020304" pitchFamily="18" charset="0"/>
              </a:rPr>
              <a:t>: 5 (typical)</a:t>
            </a:r>
            <a:endParaRPr lang="es-ES" sz="1836" dirty="0">
              <a:latin typeface="Calibri" panose="020F0502020204030204" pitchFamily="34" charset="0"/>
              <a:ea typeface="Calibri" panose="020F0502020204030204" pitchFamily="34" charset="0"/>
              <a:cs typeface="Times New Roman" panose="02020603050405020304" pitchFamily="18" charset="0"/>
            </a:endParaRPr>
          </a:p>
          <a:p>
            <a:r>
              <a:rPr lang="en-GB" sz="1836" dirty="0" err="1">
                <a:solidFill>
                  <a:srgbClr val="2F5496"/>
                </a:solidFill>
                <a:latin typeface="Calibri" panose="020F0502020204030204" pitchFamily="34" charset="0"/>
                <a:ea typeface="Calibri" panose="020F0502020204030204" pitchFamily="34" charset="0"/>
                <a:cs typeface="Times New Roman" panose="02020603050405020304" pitchFamily="18" charset="0"/>
              </a:rPr>
              <a:t>Partition_count</a:t>
            </a:r>
            <a:r>
              <a:rPr lang="en-GB" sz="1836" dirty="0">
                <a:solidFill>
                  <a:srgbClr val="2F5496"/>
                </a:solidFill>
                <a:latin typeface="Calibri" panose="020F0502020204030204" pitchFamily="34" charset="0"/>
                <a:ea typeface="Calibri" panose="020F0502020204030204" pitchFamily="34" charset="0"/>
                <a:cs typeface="Times New Roman" panose="02020603050405020304" pitchFamily="18" charset="0"/>
              </a:rPr>
              <a:t>: 36 (monthly over three years)</a:t>
            </a:r>
            <a:endParaRPr lang="es-ES" sz="1836" dirty="0">
              <a:latin typeface="Calibri" panose="020F0502020204030204" pitchFamily="34" charset="0"/>
              <a:ea typeface="Calibri" panose="020F0502020204030204" pitchFamily="34" charset="0"/>
              <a:cs typeface="Times New Roman" panose="02020603050405020304" pitchFamily="18" charset="0"/>
            </a:endParaRPr>
          </a:p>
          <a:p>
            <a:r>
              <a:rPr lang="en-GB" sz="1836" dirty="0" err="1">
                <a:solidFill>
                  <a:srgbClr val="2F5496"/>
                </a:solidFill>
                <a:latin typeface="Calibri" panose="020F0502020204030204" pitchFamily="34" charset="0"/>
                <a:ea typeface="Calibri" panose="020F0502020204030204" pitchFamily="34" charset="0"/>
                <a:cs typeface="Times New Roman" panose="02020603050405020304" pitchFamily="18" charset="0"/>
              </a:rPr>
              <a:t>Max_rows_per_rowgroup</a:t>
            </a:r>
            <a:endParaRPr lang="es-ES" sz="1836"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p:cNvSpPr/>
          <p:nvPr/>
        </p:nvSpPr>
        <p:spPr>
          <a:xfrm>
            <a:off x="1813524" y="3597671"/>
            <a:ext cx="8733954" cy="95858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GB" sz="1836" dirty="0" err="1">
                <a:solidFill>
                  <a:srgbClr val="2F5496"/>
                </a:solidFill>
                <a:latin typeface="Calibri" panose="020F0502020204030204" pitchFamily="34" charset="0"/>
                <a:ea typeface="Calibri" panose="020F0502020204030204" pitchFamily="34" charset="0"/>
                <a:cs typeface="Times New Roman" panose="02020603050405020304" pitchFamily="18" charset="0"/>
              </a:rPr>
              <a:t>rows_per_distribution</a:t>
            </a:r>
            <a:r>
              <a:rPr lang="en-GB" sz="1836" dirty="0">
                <a:solidFill>
                  <a:srgbClr val="2F5496"/>
                </a:solidFill>
                <a:latin typeface="Calibri" panose="020F0502020204030204" pitchFamily="34" charset="0"/>
                <a:ea typeface="Calibri" panose="020F0502020204030204" pitchFamily="34" charset="0"/>
                <a:cs typeface="Times New Roman" panose="02020603050405020304" pitchFamily="18" charset="0"/>
              </a:rPr>
              <a:t> = #_rows / </a:t>
            </a:r>
            <a:r>
              <a:rPr lang="en-GB" sz="1836" dirty="0" err="1">
                <a:solidFill>
                  <a:srgbClr val="2F5496"/>
                </a:solidFill>
                <a:latin typeface="Calibri" panose="020F0502020204030204" pitchFamily="34" charset="0"/>
                <a:ea typeface="Calibri" panose="020F0502020204030204" pitchFamily="34" charset="0"/>
                <a:cs typeface="Times New Roman" panose="02020603050405020304" pitchFamily="18" charset="0"/>
              </a:rPr>
              <a:t>distribution_count</a:t>
            </a:r>
            <a:endParaRPr lang="es-ES" sz="1836" dirty="0">
              <a:latin typeface="Calibri" panose="020F0502020204030204" pitchFamily="34" charset="0"/>
              <a:ea typeface="Calibri" panose="020F0502020204030204" pitchFamily="34" charset="0"/>
              <a:cs typeface="Times New Roman" panose="02020603050405020304" pitchFamily="18" charset="0"/>
            </a:endParaRPr>
          </a:p>
          <a:p>
            <a:r>
              <a:rPr lang="en-GB" sz="1836" dirty="0" err="1">
                <a:solidFill>
                  <a:srgbClr val="2F5496"/>
                </a:solidFill>
                <a:latin typeface="Calibri" panose="020F0502020204030204" pitchFamily="34" charset="0"/>
                <a:ea typeface="Calibri" panose="020F0502020204030204" pitchFamily="34" charset="0"/>
                <a:cs typeface="Times New Roman" panose="02020603050405020304" pitchFamily="18" charset="0"/>
              </a:rPr>
              <a:t>rows_per_partition</a:t>
            </a:r>
            <a:r>
              <a:rPr lang="en-GB" sz="1836" dirty="0">
                <a:solidFill>
                  <a:srgbClr val="2F5496"/>
                </a:solidFill>
                <a:latin typeface="Calibri" panose="020F0502020204030204" pitchFamily="34" charset="0"/>
                <a:ea typeface="Calibri" panose="020F0502020204030204" pitchFamily="34" charset="0"/>
                <a:cs typeface="Times New Roman" panose="02020603050405020304" pitchFamily="18" charset="0"/>
              </a:rPr>
              <a:t> = </a:t>
            </a:r>
            <a:r>
              <a:rPr lang="en-GB" sz="1836" dirty="0" err="1">
                <a:solidFill>
                  <a:srgbClr val="2F5496"/>
                </a:solidFill>
                <a:latin typeface="Calibri" panose="020F0502020204030204" pitchFamily="34" charset="0"/>
                <a:ea typeface="Calibri" panose="020F0502020204030204" pitchFamily="34" charset="0"/>
                <a:cs typeface="Times New Roman" panose="02020603050405020304" pitchFamily="18" charset="0"/>
              </a:rPr>
              <a:t>rows_per_distribution</a:t>
            </a:r>
            <a:r>
              <a:rPr lang="en-GB" sz="1836" dirty="0">
                <a:solidFill>
                  <a:srgbClr val="2F5496"/>
                </a:solidFill>
                <a:latin typeface="Calibri" panose="020F0502020204030204" pitchFamily="34" charset="0"/>
                <a:ea typeface="Calibri" panose="020F0502020204030204" pitchFamily="34" charset="0"/>
                <a:cs typeface="Times New Roman" panose="02020603050405020304" pitchFamily="18" charset="0"/>
              </a:rPr>
              <a:t> / </a:t>
            </a:r>
            <a:r>
              <a:rPr lang="en-GB" sz="1836" dirty="0" err="1">
                <a:solidFill>
                  <a:srgbClr val="2F5496"/>
                </a:solidFill>
                <a:latin typeface="Calibri" panose="020F0502020204030204" pitchFamily="34" charset="0"/>
                <a:ea typeface="Calibri" panose="020F0502020204030204" pitchFamily="34" charset="0"/>
                <a:cs typeface="Times New Roman" panose="02020603050405020304" pitchFamily="18" charset="0"/>
              </a:rPr>
              <a:t>partition_count</a:t>
            </a:r>
            <a:endParaRPr lang="es-ES" sz="1836" dirty="0">
              <a:latin typeface="Calibri" panose="020F0502020204030204" pitchFamily="34" charset="0"/>
              <a:ea typeface="Calibri" panose="020F0502020204030204" pitchFamily="34" charset="0"/>
              <a:cs typeface="Times New Roman" panose="02020603050405020304" pitchFamily="18" charset="0"/>
            </a:endParaRPr>
          </a:p>
          <a:p>
            <a:r>
              <a:rPr lang="en-GB" sz="1836" dirty="0" err="1">
                <a:solidFill>
                  <a:srgbClr val="2F5496"/>
                </a:solidFill>
                <a:latin typeface="Calibri" panose="020F0502020204030204" pitchFamily="34" charset="0"/>
                <a:ea typeface="Calibri" panose="020F0502020204030204" pitchFamily="34" charset="0"/>
                <a:cs typeface="Times New Roman" panose="02020603050405020304" pitchFamily="18" charset="0"/>
              </a:rPr>
              <a:t>max_rowgroups_per_partition</a:t>
            </a:r>
            <a:r>
              <a:rPr lang="en-GB" sz="1836" dirty="0">
                <a:solidFill>
                  <a:srgbClr val="2F5496"/>
                </a:solidFill>
                <a:latin typeface="Calibri" panose="020F0502020204030204" pitchFamily="34" charset="0"/>
                <a:ea typeface="Calibri" panose="020F0502020204030204" pitchFamily="34" charset="0"/>
                <a:cs typeface="Times New Roman" panose="02020603050405020304" pitchFamily="18" charset="0"/>
              </a:rPr>
              <a:t> = </a:t>
            </a:r>
            <a:r>
              <a:rPr lang="en-GB" sz="1836" dirty="0" err="1">
                <a:solidFill>
                  <a:srgbClr val="2F5496"/>
                </a:solidFill>
                <a:latin typeface="Calibri" panose="020F0502020204030204" pitchFamily="34" charset="0"/>
                <a:ea typeface="Calibri" panose="020F0502020204030204" pitchFamily="34" charset="0"/>
                <a:cs typeface="Times New Roman" panose="02020603050405020304" pitchFamily="18" charset="0"/>
              </a:rPr>
              <a:t>partition_count</a:t>
            </a:r>
            <a:r>
              <a:rPr lang="en-GB" sz="1836" dirty="0">
                <a:solidFill>
                  <a:srgbClr val="2F5496"/>
                </a:solidFill>
                <a:latin typeface="Calibri" panose="020F0502020204030204" pitchFamily="34" charset="0"/>
                <a:ea typeface="Calibri" panose="020F0502020204030204" pitchFamily="34" charset="0"/>
                <a:cs typeface="Times New Roman" panose="02020603050405020304" pitchFamily="18" charset="0"/>
              </a:rPr>
              <a:t> / </a:t>
            </a:r>
            <a:r>
              <a:rPr lang="en-GB" sz="1836" dirty="0" err="1">
                <a:solidFill>
                  <a:srgbClr val="2F5496"/>
                </a:solidFill>
                <a:latin typeface="Calibri" panose="020F0502020204030204" pitchFamily="34" charset="0"/>
                <a:ea typeface="Calibri" panose="020F0502020204030204" pitchFamily="34" charset="0"/>
                <a:cs typeface="Times New Roman" panose="02020603050405020304" pitchFamily="18" charset="0"/>
              </a:rPr>
              <a:t>max_rows_per_rowgroup</a:t>
            </a:r>
            <a:endParaRPr lang="es-ES" sz="1836"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1813524" y="4691506"/>
            <a:ext cx="8733954" cy="134812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sz="1632" b="1" dirty="0" err="1">
                <a:solidFill>
                  <a:srgbClr val="2F5496"/>
                </a:solidFill>
                <a:latin typeface="Calibri" panose="020F0502020204030204" pitchFamily="34" charset="0"/>
                <a:ea typeface="Calibri" panose="020F0502020204030204" pitchFamily="34" charset="0"/>
                <a:cs typeface="Times New Roman" panose="02020603050405020304" pitchFamily="18" charset="0"/>
              </a:rPr>
              <a:t>Uncompressed_table_size_b</a:t>
            </a:r>
            <a:r>
              <a:rPr lang="en-GB" sz="1632" dirty="0">
                <a:solidFill>
                  <a:srgbClr val="2F5496"/>
                </a:solidFill>
                <a:latin typeface="Calibri" panose="020F0502020204030204" pitchFamily="34" charset="0"/>
                <a:ea typeface="Calibri" panose="020F0502020204030204" pitchFamily="34" charset="0"/>
                <a:cs typeface="Times New Roman" panose="02020603050405020304" pitchFamily="18" charset="0"/>
              </a:rPr>
              <a:t> = </a:t>
            </a:r>
            <a:r>
              <a:rPr lang="en-GB" sz="1632" dirty="0" err="1">
                <a:solidFill>
                  <a:srgbClr val="2F5496"/>
                </a:solidFill>
                <a:latin typeface="Calibri" panose="020F0502020204030204" pitchFamily="34" charset="0"/>
                <a:ea typeface="Calibri" panose="020F0502020204030204" pitchFamily="34" charset="0"/>
                <a:cs typeface="Times New Roman" panose="02020603050405020304" pitchFamily="18" charset="0"/>
              </a:rPr>
              <a:t>bytes_per_row</a:t>
            </a:r>
            <a:r>
              <a:rPr lang="en-GB" sz="1632" dirty="0">
                <a:solidFill>
                  <a:srgbClr val="2F5496"/>
                </a:solidFill>
                <a:latin typeface="Calibri" panose="020F0502020204030204" pitchFamily="34" charset="0"/>
                <a:ea typeface="Calibri" panose="020F0502020204030204" pitchFamily="34" charset="0"/>
                <a:cs typeface="Times New Roman" panose="02020603050405020304" pitchFamily="18" charset="0"/>
              </a:rPr>
              <a:t> x # rows</a:t>
            </a:r>
            <a:endParaRPr lang="es-ES" sz="1632" dirty="0">
              <a:latin typeface="Calibri" panose="020F0502020204030204" pitchFamily="34" charset="0"/>
              <a:ea typeface="Calibri" panose="020F0502020204030204" pitchFamily="34" charset="0"/>
              <a:cs typeface="Times New Roman" panose="02020603050405020304" pitchFamily="18" charset="0"/>
            </a:endParaRPr>
          </a:p>
          <a:p>
            <a:r>
              <a:rPr lang="en-GB" sz="1632" b="1" dirty="0" err="1">
                <a:solidFill>
                  <a:srgbClr val="2F5496"/>
                </a:solidFill>
                <a:latin typeface="Calibri" panose="020F0502020204030204" pitchFamily="34" charset="0"/>
                <a:ea typeface="Calibri" panose="020F0502020204030204" pitchFamily="34" charset="0"/>
                <a:cs typeface="Times New Roman" panose="02020603050405020304" pitchFamily="18" charset="0"/>
              </a:rPr>
              <a:t>Uncompressed_table_size_gb</a:t>
            </a:r>
            <a:r>
              <a:rPr lang="en-GB" sz="1632" dirty="0">
                <a:solidFill>
                  <a:srgbClr val="2F5496"/>
                </a:solidFill>
                <a:latin typeface="Calibri" panose="020F0502020204030204" pitchFamily="34" charset="0"/>
                <a:ea typeface="Calibri" panose="020F0502020204030204" pitchFamily="34" charset="0"/>
                <a:cs typeface="Times New Roman" panose="02020603050405020304" pitchFamily="18" charset="0"/>
              </a:rPr>
              <a:t> = </a:t>
            </a:r>
            <a:r>
              <a:rPr lang="en-GB" sz="1632" dirty="0" err="1">
                <a:solidFill>
                  <a:srgbClr val="2F5496"/>
                </a:solidFill>
                <a:latin typeface="Calibri" panose="020F0502020204030204" pitchFamily="34" charset="0"/>
                <a:ea typeface="Calibri" panose="020F0502020204030204" pitchFamily="34" charset="0"/>
                <a:cs typeface="Times New Roman" panose="02020603050405020304" pitchFamily="18" charset="0"/>
              </a:rPr>
              <a:t>Uncompressed_table_size_b</a:t>
            </a:r>
            <a:r>
              <a:rPr lang="en-GB" sz="1632" dirty="0">
                <a:solidFill>
                  <a:srgbClr val="2F5496"/>
                </a:solidFill>
                <a:latin typeface="Calibri" panose="020F0502020204030204" pitchFamily="34" charset="0"/>
                <a:ea typeface="Calibri" panose="020F0502020204030204" pitchFamily="34" charset="0"/>
                <a:cs typeface="Times New Roman" panose="02020603050405020304" pitchFamily="18" charset="0"/>
              </a:rPr>
              <a:t> / </a:t>
            </a:r>
            <a:r>
              <a:rPr lang="en-GB" sz="1632" dirty="0" err="1">
                <a:solidFill>
                  <a:srgbClr val="2F5496"/>
                </a:solidFill>
                <a:latin typeface="Calibri" panose="020F0502020204030204" pitchFamily="34" charset="0"/>
                <a:ea typeface="Calibri" panose="020F0502020204030204" pitchFamily="34" charset="0"/>
                <a:cs typeface="Times New Roman" panose="02020603050405020304" pitchFamily="18" charset="0"/>
              </a:rPr>
              <a:t>B_to_GB_factor</a:t>
            </a:r>
            <a:endParaRPr lang="es-ES" sz="1632" dirty="0">
              <a:latin typeface="Calibri" panose="020F0502020204030204" pitchFamily="34" charset="0"/>
              <a:ea typeface="Calibri" panose="020F0502020204030204" pitchFamily="34" charset="0"/>
              <a:cs typeface="Times New Roman" panose="02020603050405020304" pitchFamily="18" charset="0"/>
            </a:endParaRPr>
          </a:p>
          <a:p>
            <a:r>
              <a:rPr lang="en-GB" sz="1632" b="1" dirty="0" err="1">
                <a:solidFill>
                  <a:srgbClr val="2F5496"/>
                </a:solidFill>
                <a:latin typeface="Calibri" panose="020F0502020204030204" pitchFamily="34" charset="0"/>
                <a:ea typeface="Calibri" panose="020F0502020204030204" pitchFamily="34" charset="0"/>
                <a:cs typeface="Times New Roman" panose="02020603050405020304" pitchFamily="18" charset="0"/>
              </a:rPr>
              <a:t>Uncompressed_table_distribution_size_gb</a:t>
            </a:r>
            <a:r>
              <a:rPr lang="en-GB" sz="1632" dirty="0">
                <a:solidFill>
                  <a:srgbClr val="2F5496"/>
                </a:solidFill>
                <a:latin typeface="Calibri" panose="020F0502020204030204" pitchFamily="34" charset="0"/>
                <a:ea typeface="Calibri" panose="020F0502020204030204" pitchFamily="34" charset="0"/>
                <a:cs typeface="Times New Roman" panose="02020603050405020304" pitchFamily="18" charset="0"/>
              </a:rPr>
              <a:t> = </a:t>
            </a:r>
            <a:r>
              <a:rPr lang="en-GB" sz="1632" dirty="0" err="1">
                <a:solidFill>
                  <a:srgbClr val="2F5496"/>
                </a:solidFill>
                <a:latin typeface="Calibri" panose="020F0502020204030204" pitchFamily="34" charset="0"/>
                <a:ea typeface="Calibri" panose="020F0502020204030204" pitchFamily="34" charset="0"/>
                <a:cs typeface="Times New Roman" panose="02020603050405020304" pitchFamily="18" charset="0"/>
              </a:rPr>
              <a:t>uncompressed_table_size_gb</a:t>
            </a:r>
            <a:r>
              <a:rPr lang="en-GB" sz="1632" dirty="0">
                <a:solidFill>
                  <a:srgbClr val="2F5496"/>
                </a:solidFill>
                <a:latin typeface="Calibri" panose="020F0502020204030204" pitchFamily="34" charset="0"/>
                <a:ea typeface="Calibri" panose="020F0502020204030204" pitchFamily="34" charset="0"/>
                <a:cs typeface="Times New Roman" panose="02020603050405020304" pitchFamily="18" charset="0"/>
              </a:rPr>
              <a:t>/</a:t>
            </a:r>
            <a:r>
              <a:rPr lang="en-GB" sz="1632" dirty="0" err="1">
                <a:solidFill>
                  <a:srgbClr val="2F5496"/>
                </a:solidFill>
                <a:latin typeface="Calibri" panose="020F0502020204030204" pitchFamily="34" charset="0"/>
                <a:ea typeface="Calibri" panose="020F0502020204030204" pitchFamily="34" charset="0"/>
                <a:cs typeface="Times New Roman" panose="02020603050405020304" pitchFamily="18" charset="0"/>
              </a:rPr>
              <a:t>distribution_count</a:t>
            </a:r>
            <a:r>
              <a:rPr lang="en-GB" sz="1632" dirty="0">
                <a:solidFill>
                  <a:srgbClr val="2F5496"/>
                </a:solidFill>
                <a:latin typeface="Calibri" panose="020F0502020204030204" pitchFamily="34" charset="0"/>
                <a:ea typeface="Calibri" panose="020F0502020204030204" pitchFamily="34" charset="0"/>
                <a:cs typeface="Times New Roman" panose="02020603050405020304" pitchFamily="18" charset="0"/>
              </a:rPr>
              <a:t> </a:t>
            </a:r>
          </a:p>
          <a:p>
            <a:r>
              <a:rPr lang="en-GB" sz="1632" b="1" dirty="0" err="1">
                <a:solidFill>
                  <a:srgbClr val="2F5496"/>
                </a:solidFill>
                <a:latin typeface="Calibri" panose="020F0502020204030204" pitchFamily="34" charset="0"/>
                <a:ea typeface="Calibri" panose="020F0502020204030204" pitchFamily="34" charset="0"/>
                <a:cs typeface="Times New Roman" panose="02020603050405020304" pitchFamily="18" charset="0"/>
              </a:rPr>
              <a:t>Compressed_distribution_size_gb</a:t>
            </a:r>
            <a:r>
              <a:rPr lang="en-GB" sz="1632" dirty="0">
                <a:solidFill>
                  <a:srgbClr val="2F5496"/>
                </a:solidFill>
                <a:latin typeface="Calibri" panose="020F0502020204030204" pitchFamily="34" charset="0"/>
                <a:ea typeface="Calibri" panose="020F0502020204030204" pitchFamily="34" charset="0"/>
                <a:cs typeface="Times New Roman" panose="02020603050405020304" pitchFamily="18" charset="0"/>
              </a:rPr>
              <a:t> = </a:t>
            </a:r>
            <a:r>
              <a:rPr lang="en-GB" sz="1632" dirty="0" err="1">
                <a:solidFill>
                  <a:srgbClr val="2F5496"/>
                </a:solidFill>
                <a:latin typeface="Calibri" panose="020F0502020204030204" pitchFamily="34" charset="0"/>
                <a:ea typeface="Calibri" panose="020F0502020204030204" pitchFamily="34" charset="0"/>
                <a:cs typeface="Times New Roman" panose="02020603050405020304" pitchFamily="18" charset="0"/>
              </a:rPr>
              <a:t>Uncompressed_table_distribution_size_gb</a:t>
            </a:r>
            <a:r>
              <a:rPr lang="en-GB" sz="1632" dirty="0">
                <a:solidFill>
                  <a:srgbClr val="2F5496"/>
                </a:solidFill>
                <a:latin typeface="Calibri" panose="020F0502020204030204" pitchFamily="34" charset="0"/>
                <a:ea typeface="Calibri" panose="020F0502020204030204" pitchFamily="34" charset="0"/>
                <a:cs typeface="Times New Roman" panose="02020603050405020304" pitchFamily="18" charset="0"/>
              </a:rPr>
              <a:t> /</a:t>
            </a:r>
            <a:r>
              <a:rPr lang="en-GB" sz="1632" dirty="0" err="1">
                <a:solidFill>
                  <a:srgbClr val="2F5496"/>
                </a:solidFill>
                <a:latin typeface="Calibri" panose="020F0502020204030204" pitchFamily="34" charset="0"/>
                <a:ea typeface="Calibri" panose="020F0502020204030204" pitchFamily="34" charset="0"/>
                <a:cs typeface="Times New Roman" panose="02020603050405020304" pitchFamily="18" charset="0"/>
              </a:rPr>
              <a:t>compression_factor</a:t>
            </a:r>
            <a:endParaRPr lang="es-ES" sz="1632" dirty="0">
              <a:latin typeface="Calibri" panose="020F0502020204030204" pitchFamily="34" charset="0"/>
              <a:ea typeface="Calibri" panose="020F0502020204030204" pitchFamily="34" charset="0"/>
              <a:cs typeface="Times New Roman" panose="02020603050405020304" pitchFamily="18" charset="0"/>
            </a:endParaRPr>
          </a:p>
          <a:p>
            <a:r>
              <a:rPr lang="en-GB" sz="1632" dirty="0" err="1">
                <a:solidFill>
                  <a:srgbClr val="2F5496"/>
                </a:solidFill>
                <a:latin typeface="Calibri" panose="020F0502020204030204" pitchFamily="34" charset="0"/>
                <a:ea typeface="Calibri" panose="020F0502020204030204" pitchFamily="34" charset="0"/>
                <a:cs typeface="Times New Roman" panose="02020603050405020304" pitchFamily="18" charset="0"/>
              </a:rPr>
              <a:t>Compressed_partition_size_gb</a:t>
            </a:r>
            <a:r>
              <a:rPr lang="en-GB" sz="1632" dirty="0">
                <a:solidFill>
                  <a:srgbClr val="2F5496"/>
                </a:solidFill>
                <a:latin typeface="Calibri" panose="020F0502020204030204" pitchFamily="34" charset="0"/>
                <a:ea typeface="Calibri" panose="020F0502020204030204" pitchFamily="34" charset="0"/>
                <a:cs typeface="Times New Roman" panose="02020603050405020304" pitchFamily="18" charset="0"/>
              </a:rPr>
              <a:t> = </a:t>
            </a:r>
            <a:r>
              <a:rPr lang="en-GB" sz="1632" dirty="0" err="1">
                <a:solidFill>
                  <a:srgbClr val="2F5496"/>
                </a:solidFill>
                <a:latin typeface="Calibri" panose="020F0502020204030204" pitchFamily="34" charset="0"/>
                <a:ea typeface="Calibri" panose="020F0502020204030204" pitchFamily="34" charset="0"/>
                <a:cs typeface="Times New Roman" panose="02020603050405020304" pitchFamily="18" charset="0"/>
              </a:rPr>
              <a:t>Compressed_distribution_size_gb</a:t>
            </a:r>
            <a:r>
              <a:rPr lang="en-GB" sz="1632" dirty="0">
                <a:solidFill>
                  <a:srgbClr val="2F5496"/>
                </a:solidFill>
                <a:latin typeface="Calibri" panose="020F0502020204030204" pitchFamily="34" charset="0"/>
                <a:ea typeface="Calibri" panose="020F0502020204030204" pitchFamily="34" charset="0"/>
                <a:cs typeface="Times New Roman" panose="02020603050405020304" pitchFamily="18" charset="0"/>
              </a:rPr>
              <a:t> / </a:t>
            </a:r>
            <a:r>
              <a:rPr lang="en-GB" sz="1632" dirty="0" err="1">
                <a:solidFill>
                  <a:srgbClr val="2F5496"/>
                </a:solidFill>
                <a:latin typeface="Calibri" panose="020F0502020204030204" pitchFamily="34" charset="0"/>
                <a:ea typeface="Calibri" panose="020F0502020204030204" pitchFamily="34" charset="0"/>
                <a:cs typeface="Times New Roman" panose="02020603050405020304" pitchFamily="18" charset="0"/>
              </a:rPr>
              <a:t>partition_count</a:t>
            </a:r>
            <a:endParaRPr lang="es-ES" sz="1632"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823869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Precios (Octubre 2016)</a:t>
            </a:r>
          </a:p>
        </p:txBody>
      </p:sp>
      <p:pic>
        <p:nvPicPr>
          <p:cNvPr id="6" name="Picture 5"/>
          <p:cNvPicPr>
            <a:picLocks noChangeAspect="1"/>
          </p:cNvPicPr>
          <p:nvPr/>
        </p:nvPicPr>
        <p:blipFill>
          <a:blip r:embed="rId3"/>
          <a:stretch>
            <a:fillRect/>
          </a:stretch>
        </p:blipFill>
        <p:spPr>
          <a:xfrm>
            <a:off x="4846637" y="1744662"/>
            <a:ext cx="2862683" cy="3601860"/>
          </a:xfrm>
          <a:prstGeom prst="rect">
            <a:avLst/>
          </a:prstGeom>
        </p:spPr>
      </p:pic>
      <p:graphicFrame>
        <p:nvGraphicFramePr>
          <p:cNvPr id="7" name="Diagram 6"/>
          <p:cNvGraphicFramePr/>
          <p:nvPr>
            <p:extLst>
              <p:ext uri="{D42A27DB-BD31-4B8C-83A1-F6EECF244321}">
                <p14:modId xmlns:p14="http://schemas.microsoft.com/office/powerpoint/2010/main" val="3726752161"/>
              </p:ext>
            </p:extLst>
          </p:nvPr>
        </p:nvGraphicFramePr>
        <p:xfrm>
          <a:off x="274639" y="1744662"/>
          <a:ext cx="3154891" cy="36018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3832231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Lecciones aprendidas en proyectos reales</a:t>
            </a:r>
          </a:p>
        </p:txBody>
      </p:sp>
      <p:graphicFrame>
        <p:nvGraphicFramePr>
          <p:cNvPr id="4" name="Diagram 3"/>
          <p:cNvGraphicFramePr/>
          <p:nvPr>
            <p:extLst>
              <p:ext uri="{D42A27DB-BD31-4B8C-83A1-F6EECF244321}">
                <p14:modId xmlns:p14="http://schemas.microsoft.com/office/powerpoint/2010/main" val="1588906975"/>
              </p:ext>
            </p:extLst>
          </p:nvPr>
        </p:nvGraphicFramePr>
        <p:xfrm>
          <a:off x="1951037" y="1212849"/>
          <a:ext cx="8290983" cy="54848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079665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Lecciones aprendidas en proyectos reales</a:t>
            </a:r>
          </a:p>
        </p:txBody>
      </p:sp>
      <p:graphicFrame>
        <p:nvGraphicFramePr>
          <p:cNvPr id="5" name="Diagram 4"/>
          <p:cNvGraphicFramePr/>
          <p:nvPr>
            <p:extLst>
              <p:ext uri="{D42A27DB-BD31-4B8C-83A1-F6EECF244321}">
                <p14:modId xmlns:p14="http://schemas.microsoft.com/office/powerpoint/2010/main" val="1310165951"/>
              </p:ext>
            </p:extLst>
          </p:nvPr>
        </p:nvGraphicFramePr>
        <p:xfrm>
          <a:off x="2073929" y="1135062"/>
          <a:ext cx="8290983" cy="55626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2746591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Conclusión: ¿Necesito entonces SQLDW?</a:t>
            </a:r>
          </a:p>
        </p:txBody>
      </p:sp>
      <p:graphicFrame>
        <p:nvGraphicFramePr>
          <p:cNvPr id="4" name="Diagram 3"/>
          <p:cNvGraphicFramePr/>
          <p:nvPr>
            <p:extLst>
              <p:ext uri="{D42A27DB-BD31-4B8C-83A1-F6EECF244321}">
                <p14:modId xmlns:p14="http://schemas.microsoft.com/office/powerpoint/2010/main" val="451971931"/>
              </p:ext>
            </p:extLst>
          </p:nvPr>
        </p:nvGraphicFramePr>
        <p:xfrm>
          <a:off x="2073929" y="1135062"/>
          <a:ext cx="8290983" cy="552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0258790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GRACIAS!</a:t>
            </a:r>
          </a:p>
        </p:txBody>
      </p:sp>
      <p:sp>
        <p:nvSpPr>
          <p:cNvPr id="3" name="Text Placeholder 2"/>
          <p:cNvSpPr>
            <a:spLocks noGrp="1"/>
          </p:cNvSpPr>
          <p:nvPr>
            <p:ph type="body" sz="quarter" idx="13"/>
          </p:nvPr>
        </p:nvSpPr>
        <p:spPr/>
        <p:txBody>
          <a:bodyPr/>
          <a:lstStyle/>
          <a:p>
            <a:r>
              <a:rPr lang="es-ES" dirty="0"/>
              <a:t>http://aka.ms/MTS64 </a:t>
            </a:r>
            <a:endParaRPr lang="es-ES" dirty="0"/>
          </a:p>
        </p:txBody>
      </p:sp>
      <p:pic>
        <p:nvPicPr>
          <p:cNvPr id="6" name="Picture Placeholder 5"/>
          <p:cNvPicPr>
            <a:picLocks noGrp="1" noChangeAspect="1"/>
          </p:cNvPicPr>
          <p:nvPr>
            <p:ph type="pic" sz="quarter" idx="14"/>
          </p:nvPr>
        </p:nvPicPr>
        <p:blipFill>
          <a:blip r:embed="rId2"/>
          <a:srcRect t="344" b="344"/>
          <a:stretch>
            <a:fillRect/>
          </a:stretch>
        </p:blipFill>
        <p:spPr>
          <a:xfrm>
            <a:off x="8045450" y="1236663"/>
            <a:ext cx="3524250" cy="3524250"/>
          </a:xfrm>
          <a:prstGeom prst="rect">
            <a:avLst/>
          </a:prstGeom>
        </p:spPr>
      </p:pic>
    </p:spTree>
    <p:extLst>
      <p:ext uri="{BB962C8B-B14F-4D97-AF65-F5344CB8AC3E}">
        <p14:creationId xmlns:p14="http://schemas.microsoft.com/office/powerpoint/2010/main" val="254475243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729072"/>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a:t>Qué es SQLDW?</a:t>
            </a:r>
          </a:p>
        </p:txBody>
      </p:sp>
      <p:pic>
        <p:nvPicPr>
          <p:cNvPr id="4" name="Picture 3"/>
          <p:cNvPicPr>
            <a:picLocks noChangeAspect="1"/>
          </p:cNvPicPr>
          <p:nvPr/>
        </p:nvPicPr>
        <p:blipFill>
          <a:blip r:embed="rId2"/>
          <a:stretch>
            <a:fillRect/>
          </a:stretch>
        </p:blipFill>
        <p:spPr>
          <a:xfrm>
            <a:off x="1951037" y="1287462"/>
            <a:ext cx="8538276" cy="5515363"/>
          </a:xfrm>
          <a:prstGeom prst="rect">
            <a:avLst/>
          </a:prstGeom>
        </p:spPr>
      </p:pic>
    </p:spTree>
    <p:extLst>
      <p:ext uri="{BB962C8B-B14F-4D97-AF65-F5344CB8AC3E}">
        <p14:creationId xmlns:p14="http://schemas.microsoft.com/office/powerpoint/2010/main" val="413303854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¿Qué es SQLDW?</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106375443"/>
              </p:ext>
            </p:extLst>
          </p:nvPr>
        </p:nvGraphicFramePr>
        <p:xfrm>
          <a:off x="3918146" y="1516062"/>
          <a:ext cx="8424192" cy="46322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503237" y="2201862"/>
            <a:ext cx="3568759" cy="37304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endParaRPr lang="en-US" sz="1836"/>
          </a:p>
        </p:txBody>
      </p:sp>
      <p:sp>
        <p:nvSpPr>
          <p:cNvPr id="6" name="Freeform 5"/>
          <p:cNvSpPr>
            <a:spLocks/>
          </p:cNvSpPr>
          <p:nvPr/>
        </p:nvSpPr>
        <p:spPr bwMode="auto">
          <a:xfrm>
            <a:off x="1463110" y="2564133"/>
            <a:ext cx="1649011" cy="913064"/>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836">
              <a:solidFill>
                <a:srgbClr val="000000"/>
              </a:solidFill>
            </a:endParaRPr>
          </a:p>
        </p:txBody>
      </p:sp>
      <p:sp>
        <p:nvSpPr>
          <p:cNvPr id="7" name="Freeform 6"/>
          <p:cNvSpPr>
            <a:spLocks noEditPoints="1"/>
          </p:cNvSpPr>
          <p:nvPr/>
        </p:nvSpPr>
        <p:spPr bwMode="auto">
          <a:xfrm>
            <a:off x="1952427" y="3668332"/>
            <a:ext cx="670376" cy="797474"/>
          </a:xfrm>
          <a:custGeom>
            <a:avLst/>
            <a:gdLst>
              <a:gd name="T0" fmla="*/ 113 w 225"/>
              <a:gd name="T1" fmla="*/ 12 h 268"/>
              <a:gd name="T2" fmla="*/ 205 w 225"/>
              <a:gd name="T3" fmla="*/ 39 h 268"/>
              <a:gd name="T4" fmla="*/ 113 w 225"/>
              <a:gd name="T5" fmla="*/ 67 h 268"/>
              <a:gd name="T6" fmla="*/ 19 w 225"/>
              <a:gd name="T7" fmla="*/ 39 h 268"/>
              <a:gd name="T8" fmla="*/ 113 w 225"/>
              <a:gd name="T9" fmla="*/ 12 h 268"/>
              <a:gd name="T10" fmla="*/ 113 w 225"/>
              <a:gd name="T11" fmla="*/ 0 h 268"/>
              <a:gd name="T12" fmla="*/ 0 w 225"/>
              <a:gd name="T13" fmla="*/ 43 h 268"/>
              <a:gd name="T14" fmla="*/ 0 w 225"/>
              <a:gd name="T15" fmla="*/ 224 h 268"/>
              <a:gd name="T16" fmla="*/ 113 w 225"/>
              <a:gd name="T17" fmla="*/ 268 h 268"/>
              <a:gd name="T18" fmla="*/ 225 w 225"/>
              <a:gd name="T19" fmla="*/ 224 h 268"/>
              <a:gd name="T20" fmla="*/ 225 w 225"/>
              <a:gd name="T21" fmla="*/ 45 h 268"/>
              <a:gd name="T22" fmla="*/ 113 w 225"/>
              <a:gd name="T2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268">
                <a:moveTo>
                  <a:pt x="113" y="12"/>
                </a:moveTo>
                <a:cubicBezTo>
                  <a:pt x="163" y="12"/>
                  <a:pt x="205" y="25"/>
                  <a:pt x="205" y="39"/>
                </a:cubicBezTo>
                <a:cubicBezTo>
                  <a:pt x="205" y="54"/>
                  <a:pt x="163" y="67"/>
                  <a:pt x="113" y="67"/>
                </a:cubicBezTo>
                <a:cubicBezTo>
                  <a:pt x="61" y="67"/>
                  <a:pt x="19" y="54"/>
                  <a:pt x="19" y="39"/>
                </a:cubicBezTo>
                <a:cubicBezTo>
                  <a:pt x="19" y="25"/>
                  <a:pt x="61" y="12"/>
                  <a:pt x="113" y="12"/>
                </a:cubicBezTo>
                <a:moveTo>
                  <a:pt x="113" y="0"/>
                </a:moveTo>
                <a:cubicBezTo>
                  <a:pt x="51" y="0"/>
                  <a:pt x="0" y="21"/>
                  <a:pt x="0" y="43"/>
                </a:cubicBezTo>
                <a:cubicBezTo>
                  <a:pt x="0" y="224"/>
                  <a:pt x="0" y="224"/>
                  <a:pt x="0" y="224"/>
                </a:cubicBezTo>
                <a:cubicBezTo>
                  <a:pt x="0" y="247"/>
                  <a:pt x="51" y="268"/>
                  <a:pt x="113" y="268"/>
                </a:cubicBezTo>
                <a:cubicBezTo>
                  <a:pt x="174" y="268"/>
                  <a:pt x="225" y="247"/>
                  <a:pt x="225" y="224"/>
                </a:cubicBezTo>
                <a:cubicBezTo>
                  <a:pt x="225" y="45"/>
                  <a:pt x="225" y="45"/>
                  <a:pt x="225" y="45"/>
                </a:cubicBezTo>
                <a:cubicBezTo>
                  <a:pt x="225" y="22"/>
                  <a:pt x="174" y="0"/>
                  <a:pt x="113" y="0"/>
                </a:cubicBezTo>
              </a:path>
            </a:pathLst>
          </a:custGeom>
          <a:solidFill>
            <a:srgbClr val="FFC000"/>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US" sz="1836">
              <a:solidFill>
                <a:srgbClr val="000000"/>
              </a:solidFill>
            </a:endParaRPr>
          </a:p>
        </p:txBody>
      </p:sp>
      <p:sp>
        <p:nvSpPr>
          <p:cNvPr id="8" name="Freeform 7"/>
          <p:cNvSpPr>
            <a:spLocks noEditPoints="1"/>
          </p:cNvSpPr>
          <p:nvPr/>
        </p:nvSpPr>
        <p:spPr bwMode="auto">
          <a:xfrm>
            <a:off x="772997" y="4662491"/>
            <a:ext cx="670376" cy="797474"/>
          </a:xfrm>
          <a:custGeom>
            <a:avLst/>
            <a:gdLst>
              <a:gd name="T0" fmla="*/ 113 w 225"/>
              <a:gd name="T1" fmla="*/ 12 h 268"/>
              <a:gd name="T2" fmla="*/ 205 w 225"/>
              <a:gd name="T3" fmla="*/ 39 h 268"/>
              <a:gd name="T4" fmla="*/ 113 w 225"/>
              <a:gd name="T5" fmla="*/ 67 h 268"/>
              <a:gd name="T6" fmla="*/ 19 w 225"/>
              <a:gd name="T7" fmla="*/ 39 h 268"/>
              <a:gd name="T8" fmla="*/ 113 w 225"/>
              <a:gd name="T9" fmla="*/ 12 h 268"/>
              <a:gd name="T10" fmla="*/ 113 w 225"/>
              <a:gd name="T11" fmla="*/ 0 h 268"/>
              <a:gd name="T12" fmla="*/ 0 w 225"/>
              <a:gd name="T13" fmla="*/ 43 h 268"/>
              <a:gd name="T14" fmla="*/ 0 w 225"/>
              <a:gd name="T15" fmla="*/ 224 h 268"/>
              <a:gd name="T16" fmla="*/ 113 w 225"/>
              <a:gd name="T17" fmla="*/ 268 h 268"/>
              <a:gd name="T18" fmla="*/ 225 w 225"/>
              <a:gd name="T19" fmla="*/ 224 h 268"/>
              <a:gd name="T20" fmla="*/ 225 w 225"/>
              <a:gd name="T21" fmla="*/ 45 h 268"/>
              <a:gd name="T22" fmla="*/ 113 w 225"/>
              <a:gd name="T2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268">
                <a:moveTo>
                  <a:pt x="113" y="12"/>
                </a:moveTo>
                <a:cubicBezTo>
                  <a:pt x="163" y="12"/>
                  <a:pt x="205" y="25"/>
                  <a:pt x="205" y="39"/>
                </a:cubicBezTo>
                <a:cubicBezTo>
                  <a:pt x="205" y="54"/>
                  <a:pt x="163" y="67"/>
                  <a:pt x="113" y="67"/>
                </a:cubicBezTo>
                <a:cubicBezTo>
                  <a:pt x="61" y="67"/>
                  <a:pt x="19" y="54"/>
                  <a:pt x="19" y="39"/>
                </a:cubicBezTo>
                <a:cubicBezTo>
                  <a:pt x="19" y="25"/>
                  <a:pt x="61" y="12"/>
                  <a:pt x="113" y="12"/>
                </a:cubicBezTo>
                <a:moveTo>
                  <a:pt x="113" y="0"/>
                </a:moveTo>
                <a:cubicBezTo>
                  <a:pt x="51" y="0"/>
                  <a:pt x="0" y="21"/>
                  <a:pt x="0" y="43"/>
                </a:cubicBezTo>
                <a:cubicBezTo>
                  <a:pt x="0" y="224"/>
                  <a:pt x="0" y="224"/>
                  <a:pt x="0" y="224"/>
                </a:cubicBezTo>
                <a:cubicBezTo>
                  <a:pt x="0" y="247"/>
                  <a:pt x="51" y="268"/>
                  <a:pt x="113" y="268"/>
                </a:cubicBezTo>
                <a:cubicBezTo>
                  <a:pt x="174" y="268"/>
                  <a:pt x="225" y="247"/>
                  <a:pt x="225" y="224"/>
                </a:cubicBezTo>
                <a:cubicBezTo>
                  <a:pt x="225" y="45"/>
                  <a:pt x="225" y="45"/>
                  <a:pt x="225" y="45"/>
                </a:cubicBezTo>
                <a:cubicBezTo>
                  <a:pt x="225" y="22"/>
                  <a:pt x="174" y="0"/>
                  <a:pt x="113" y="0"/>
                </a:cubicBezTo>
              </a:path>
            </a:pathLst>
          </a:custGeom>
          <a:solidFill>
            <a:srgbClr val="FFC000"/>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US" sz="1836">
              <a:solidFill>
                <a:srgbClr val="000000"/>
              </a:solidFill>
            </a:endParaRPr>
          </a:p>
        </p:txBody>
      </p:sp>
      <p:sp>
        <p:nvSpPr>
          <p:cNvPr id="9" name="Freeform 8"/>
          <p:cNvSpPr>
            <a:spLocks noEditPoints="1"/>
          </p:cNvSpPr>
          <p:nvPr/>
        </p:nvSpPr>
        <p:spPr bwMode="auto">
          <a:xfrm>
            <a:off x="1559284" y="4662491"/>
            <a:ext cx="670376" cy="797474"/>
          </a:xfrm>
          <a:custGeom>
            <a:avLst/>
            <a:gdLst>
              <a:gd name="T0" fmla="*/ 113 w 225"/>
              <a:gd name="T1" fmla="*/ 12 h 268"/>
              <a:gd name="T2" fmla="*/ 205 w 225"/>
              <a:gd name="T3" fmla="*/ 39 h 268"/>
              <a:gd name="T4" fmla="*/ 113 w 225"/>
              <a:gd name="T5" fmla="*/ 67 h 268"/>
              <a:gd name="T6" fmla="*/ 19 w 225"/>
              <a:gd name="T7" fmla="*/ 39 h 268"/>
              <a:gd name="T8" fmla="*/ 113 w 225"/>
              <a:gd name="T9" fmla="*/ 12 h 268"/>
              <a:gd name="T10" fmla="*/ 113 w 225"/>
              <a:gd name="T11" fmla="*/ 0 h 268"/>
              <a:gd name="T12" fmla="*/ 0 w 225"/>
              <a:gd name="T13" fmla="*/ 43 h 268"/>
              <a:gd name="T14" fmla="*/ 0 w 225"/>
              <a:gd name="T15" fmla="*/ 224 h 268"/>
              <a:gd name="T16" fmla="*/ 113 w 225"/>
              <a:gd name="T17" fmla="*/ 268 h 268"/>
              <a:gd name="T18" fmla="*/ 225 w 225"/>
              <a:gd name="T19" fmla="*/ 224 h 268"/>
              <a:gd name="T20" fmla="*/ 225 w 225"/>
              <a:gd name="T21" fmla="*/ 45 h 268"/>
              <a:gd name="T22" fmla="*/ 113 w 225"/>
              <a:gd name="T2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268">
                <a:moveTo>
                  <a:pt x="113" y="12"/>
                </a:moveTo>
                <a:cubicBezTo>
                  <a:pt x="163" y="12"/>
                  <a:pt x="205" y="25"/>
                  <a:pt x="205" y="39"/>
                </a:cubicBezTo>
                <a:cubicBezTo>
                  <a:pt x="205" y="54"/>
                  <a:pt x="163" y="67"/>
                  <a:pt x="113" y="67"/>
                </a:cubicBezTo>
                <a:cubicBezTo>
                  <a:pt x="61" y="67"/>
                  <a:pt x="19" y="54"/>
                  <a:pt x="19" y="39"/>
                </a:cubicBezTo>
                <a:cubicBezTo>
                  <a:pt x="19" y="25"/>
                  <a:pt x="61" y="12"/>
                  <a:pt x="113" y="12"/>
                </a:cubicBezTo>
                <a:moveTo>
                  <a:pt x="113" y="0"/>
                </a:moveTo>
                <a:cubicBezTo>
                  <a:pt x="51" y="0"/>
                  <a:pt x="0" y="21"/>
                  <a:pt x="0" y="43"/>
                </a:cubicBezTo>
                <a:cubicBezTo>
                  <a:pt x="0" y="224"/>
                  <a:pt x="0" y="224"/>
                  <a:pt x="0" y="224"/>
                </a:cubicBezTo>
                <a:cubicBezTo>
                  <a:pt x="0" y="247"/>
                  <a:pt x="51" y="268"/>
                  <a:pt x="113" y="268"/>
                </a:cubicBezTo>
                <a:cubicBezTo>
                  <a:pt x="174" y="268"/>
                  <a:pt x="225" y="247"/>
                  <a:pt x="225" y="224"/>
                </a:cubicBezTo>
                <a:cubicBezTo>
                  <a:pt x="225" y="45"/>
                  <a:pt x="225" y="45"/>
                  <a:pt x="225" y="45"/>
                </a:cubicBezTo>
                <a:cubicBezTo>
                  <a:pt x="225" y="22"/>
                  <a:pt x="174" y="0"/>
                  <a:pt x="113" y="0"/>
                </a:cubicBezTo>
              </a:path>
            </a:pathLst>
          </a:custGeom>
          <a:solidFill>
            <a:srgbClr val="FFC000"/>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US" sz="1836">
              <a:solidFill>
                <a:srgbClr val="000000"/>
              </a:solidFill>
            </a:endParaRPr>
          </a:p>
        </p:txBody>
      </p:sp>
      <p:sp>
        <p:nvSpPr>
          <p:cNvPr id="10" name="Freeform 9"/>
          <p:cNvSpPr>
            <a:spLocks noEditPoints="1"/>
          </p:cNvSpPr>
          <p:nvPr/>
        </p:nvSpPr>
        <p:spPr bwMode="auto">
          <a:xfrm>
            <a:off x="2345572" y="4662491"/>
            <a:ext cx="670376" cy="797474"/>
          </a:xfrm>
          <a:custGeom>
            <a:avLst/>
            <a:gdLst>
              <a:gd name="T0" fmla="*/ 113 w 225"/>
              <a:gd name="T1" fmla="*/ 12 h 268"/>
              <a:gd name="T2" fmla="*/ 205 w 225"/>
              <a:gd name="T3" fmla="*/ 39 h 268"/>
              <a:gd name="T4" fmla="*/ 113 w 225"/>
              <a:gd name="T5" fmla="*/ 67 h 268"/>
              <a:gd name="T6" fmla="*/ 19 w 225"/>
              <a:gd name="T7" fmla="*/ 39 h 268"/>
              <a:gd name="T8" fmla="*/ 113 w 225"/>
              <a:gd name="T9" fmla="*/ 12 h 268"/>
              <a:gd name="T10" fmla="*/ 113 w 225"/>
              <a:gd name="T11" fmla="*/ 0 h 268"/>
              <a:gd name="T12" fmla="*/ 0 w 225"/>
              <a:gd name="T13" fmla="*/ 43 h 268"/>
              <a:gd name="T14" fmla="*/ 0 w 225"/>
              <a:gd name="T15" fmla="*/ 224 h 268"/>
              <a:gd name="T16" fmla="*/ 113 w 225"/>
              <a:gd name="T17" fmla="*/ 268 h 268"/>
              <a:gd name="T18" fmla="*/ 225 w 225"/>
              <a:gd name="T19" fmla="*/ 224 h 268"/>
              <a:gd name="T20" fmla="*/ 225 w 225"/>
              <a:gd name="T21" fmla="*/ 45 h 268"/>
              <a:gd name="T22" fmla="*/ 113 w 225"/>
              <a:gd name="T2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268">
                <a:moveTo>
                  <a:pt x="113" y="12"/>
                </a:moveTo>
                <a:cubicBezTo>
                  <a:pt x="163" y="12"/>
                  <a:pt x="205" y="25"/>
                  <a:pt x="205" y="39"/>
                </a:cubicBezTo>
                <a:cubicBezTo>
                  <a:pt x="205" y="54"/>
                  <a:pt x="163" y="67"/>
                  <a:pt x="113" y="67"/>
                </a:cubicBezTo>
                <a:cubicBezTo>
                  <a:pt x="61" y="67"/>
                  <a:pt x="19" y="54"/>
                  <a:pt x="19" y="39"/>
                </a:cubicBezTo>
                <a:cubicBezTo>
                  <a:pt x="19" y="25"/>
                  <a:pt x="61" y="12"/>
                  <a:pt x="113" y="12"/>
                </a:cubicBezTo>
                <a:moveTo>
                  <a:pt x="113" y="0"/>
                </a:moveTo>
                <a:cubicBezTo>
                  <a:pt x="51" y="0"/>
                  <a:pt x="0" y="21"/>
                  <a:pt x="0" y="43"/>
                </a:cubicBezTo>
                <a:cubicBezTo>
                  <a:pt x="0" y="224"/>
                  <a:pt x="0" y="224"/>
                  <a:pt x="0" y="224"/>
                </a:cubicBezTo>
                <a:cubicBezTo>
                  <a:pt x="0" y="247"/>
                  <a:pt x="51" y="268"/>
                  <a:pt x="113" y="268"/>
                </a:cubicBezTo>
                <a:cubicBezTo>
                  <a:pt x="174" y="268"/>
                  <a:pt x="225" y="247"/>
                  <a:pt x="225" y="224"/>
                </a:cubicBezTo>
                <a:cubicBezTo>
                  <a:pt x="225" y="45"/>
                  <a:pt x="225" y="45"/>
                  <a:pt x="225" y="45"/>
                </a:cubicBezTo>
                <a:cubicBezTo>
                  <a:pt x="225" y="22"/>
                  <a:pt x="174" y="0"/>
                  <a:pt x="113" y="0"/>
                </a:cubicBezTo>
              </a:path>
            </a:pathLst>
          </a:custGeom>
          <a:solidFill>
            <a:srgbClr val="FFC000"/>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US" sz="1836">
              <a:solidFill>
                <a:srgbClr val="000000"/>
              </a:solidFill>
            </a:endParaRPr>
          </a:p>
        </p:txBody>
      </p:sp>
      <p:sp>
        <p:nvSpPr>
          <p:cNvPr id="11" name="Freeform 10"/>
          <p:cNvSpPr>
            <a:spLocks noEditPoints="1"/>
          </p:cNvSpPr>
          <p:nvPr/>
        </p:nvSpPr>
        <p:spPr bwMode="auto">
          <a:xfrm>
            <a:off x="3131859" y="4662491"/>
            <a:ext cx="670376" cy="797474"/>
          </a:xfrm>
          <a:custGeom>
            <a:avLst/>
            <a:gdLst>
              <a:gd name="T0" fmla="*/ 113 w 225"/>
              <a:gd name="T1" fmla="*/ 12 h 268"/>
              <a:gd name="T2" fmla="*/ 205 w 225"/>
              <a:gd name="T3" fmla="*/ 39 h 268"/>
              <a:gd name="T4" fmla="*/ 113 w 225"/>
              <a:gd name="T5" fmla="*/ 67 h 268"/>
              <a:gd name="T6" fmla="*/ 19 w 225"/>
              <a:gd name="T7" fmla="*/ 39 h 268"/>
              <a:gd name="T8" fmla="*/ 113 w 225"/>
              <a:gd name="T9" fmla="*/ 12 h 268"/>
              <a:gd name="T10" fmla="*/ 113 w 225"/>
              <a:gd name="T11" fmla="*/ 0 h 268"/>
              <a:gd name="T12" fmla="*/ 0 w 225"/>
              <a:gd name="T13" fmla="*/ 43 h 268"/>
              <a:gd name="T14" fmla="*/ 0 w 225"/>
              <a:gd name="T15" fmla="*/ 224 h 268"/>
              <a:gd name="T16" fmla="*/ 113 w 225"/>
              <a:gd name="T17" fmla="*/ 268 h 268"/>
              <a:gd name="T18" fmla="*/ 225 w 225"/>
              <a:gd name="T19" fmla="*/ 224 h 268"/>
              <a:gd name="T20" fmla="*/ 225 w 225"/>
              <a:gd name="T21" fmla="*/ 45 h 268"/>
              <a:gd name="T22" fmla="*/ 113 w 225"/>
              <a:gd name="T2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268">
                <a:moveTo>
                  <a:pt x="113" y="12"/>
                </a:moveTo>
                <a:cubicBezTo>
                  <a:pt x="163" y="12"/>
                  <a:pt x="205" y="25"/>
                  <a:pt x="205" y="39"/>
                </a:cubicBezTo>
                <a:cubicBezTo>
                  <a:pt x="205" y="54"/>
                  <a:pt x="163" y="67"/>
                  <a:pt x="113" y="67"/>
                </a:cubicBezTo>
                <a:cubicBezTo>
                  <a:pt x="61" y="67"/>
                  <a:pt x="19" y="54"/>
                  <a:pt x="19" y="39"/>
                </a:cubicBezTo>
                <a:cubicBezTo>
                  <a:pt x="19" y="25"/>
                  <a:pt x="61" y="12"/>
                  <a:pt x="113" y="12"/>
                </a:cubicBezTo>
                <a:moveTo>
                  <a:pt x="113" y="0"/>
                </a:moveTo>
                <a:cubicBezTo>
                  <a:pt x="51" y="0"/>
                  <a:pt x="0" y="21"/>
                  <a:pt x="0" y="43"/>
                </a:cubicBezTo>
                <a:cubicBezTo>
                  <a:pt x="0" y="224"/>
                  <a:pt x="0" y="224"/>
                  <a:pt x="0" y="224"/>
                </a:cubicBezTo>
                <a:cubicBezTo>
                  <a:pt x="0" y="247"/>
                  <a:pt x="51" y="268"/>
                  <a:pt x="113" y="268"/>
                </a:cubicBezTo>
                <a:cubicBezTo>
                  <a:pt x="174" y="268"/>
                  <a:pt x="225" y="247"/>
                  <a:pt x="225" y="224"/>
                </a:cubicBezTo>
                <a:cubicBezTo>
                  <a:pt x="225" y="45"/>
                  <a:pt x="225" y="45"/>
                  <a:pt x="225" y="45"/>
                </a:cubicBezTo>
                <a:cubicBezTo>
                  <a:pt x="225" y="22"/>
                  <a:pt x="174" y="0"/>
                  <a:pt x="113" y="0"/>
                </a:cubicBezTo>
              </a:path>
            </a:pathLst>
          </a:custGeom>
          <a:solidFill>
            <a:srgbClr val="FFC000"/>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US" sz="1836">
              <a:solidFill>
                <a:srgbClr val="000000"/>
              </a:solidFill>
            </a:endParaRPr>
          </a:p>
        </p:txBody>
      </p:sp>
      <p:cxnSp>
        <p:nvCxnSpPr>
          <p:cNvPr id="12" name="Straight Connector 11"/>
          <p:cNvCxnSpPr>
            <a:stCxn id="7" idx="7"/>
          </p:cNvCxnSpPr>
          <p:nvPr/>
        </p:nvCxnSpPr>
        <p:spPr>
          <a:xfrm flipH="1">
            <a:off x="1125660" y="4334878"/>
            <a:ext cx="826767" cy="32761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7" idx="9"/>
            <a:endCxn id="11" idx="5"/>
          </p:cNvCxnSpPr>
          <p:nvPr/>
        </p:nvCxnSpPr>
        <p:spPr>
          <a:xfrm>
            <a:off x="2622803" y="4334878"/>
            <a:ext cx="845734" cy="32761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endCxn id="9" idx="5"/>
          </p:cNvCxnSpPr>
          <p:nvPr/>
        </p:nvCxnSpPr>
        <p:spPr>
          <a:xfrm flipH="1">
            <a:off x="1895962" y="4465806"/>
            <a:ext cx="409129" cy="19668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305091" y="4465806"/>
            <a:ext cx="317712" cy="19668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405813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7" y="70029"/>
            <a:ext cx="8043704" cy="1351952"/>
          </a:xfrm>
        </p:spPr>
        <p:txBody>
          <a:bodyPr/>
          <a:lstStyle/>
          <a:p>
            <a:r>
              <a:rPr lang="es-ES" dirty="0"/>
              <a:t>Qué es el MPP?</a:t>
            </a:r>
          </a:p>
        </p:txBody>
      </p:sp>
      <p:grpSp>
        <p:nvGrpSpPr>
          <p:cNvPr id="14" name="Group 13"/>
          <p:cNvGrpSpPr/>
          <p:nvPr/>
        </p:nvGrpSpPr>
        <p:grpSpPr>
          <a:xfrm>
            <a:off x="7285037" y="1058729"/>
            <a:ext cx="4504455" cy="5032069"/>
            <a:chOff x="6162674" y="1435608"/>
            <a:chExt cx="5522976" cy="5213767"/>
          </a:xfrm>
        </p:grpSpPr>
        <p:sp>
          <p:nvSpPr>
            <p:cNvPr id="15" name="Rectangle 14"/>
            <p:cNvSpPr/>
            <p:nvPr/>
          </p:nvSpPr>
          <p:spPr bwMode="auto">
            <a:xfrm>
              <a:off x="6162674" y="1447800"/>
              <a:ext cx="5522976" cy="5201575"/>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dirty="0">
                <a:gradFill>
                  <a:gsLst>
                    <a:gs pos="0">
                      <a:srgbClr val="000000"/>
                    </a:gs>
                    <a:gs pos="100000">
                      <a:srgbClr val="000000"/>
                    </a:gs>
                  </a:gsLst>
                  <a:lin ang="5400000" scaled="0"/>
                </a:gradFill>
              </a:endParaRPr>
            </a:p>
          </p:txBody>
        </p:sp>
        <p:sp>
          <p:nvSpPr>
            <p:cNvPr id="16" name="Rectangle 15"/>
            <p:cNvSpPr/>
            <p:nvPr>
              <p:custDataLst>
                <p:tags r:id="rId2"/>
              </p:custDataLst>
            </p:nvPr>
          </p:nvSpPr>
          <p:spPr bwMode="auto">
            <a:xfrm>
              <a:off x="6162674" y="1435608"/>
              <a:ext cx="5522976" cy="54863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5117" tIns="47558" rIns="47558" bIns="95117" numCol="1" spcCol="0" rtlCol="0" fromWordArt="0" anchor="b" anchorCtr="0" forceAA="0" compatLnSpc="1">
              <a:prstTxWarp prst="textNoShape">
                <a:avLst/>
              </a:prstTxWarp>
              <a:noAutofit/>
            </a:bodyPr>
            <a:lstStyle/>
            <a:p>
              <a:pPr algn="ctr" defTabSz="950843" fontAlgn="base">
                <a:spcBef>
                  <a:spcPct val="0"/>
                </a:spcBef>
                <a:spcAft>
                  <a:spcPct val="0"/>
                </a:spcAft>
              </a:pPr>
              <a:endParaRPr lang="en-US" sz="1248" spc="-52"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7" name="Text Placeholder 4"/>
            <p:cNvSpPr txBox="1">
              <a:spLocks/>
            </p:cNvSpPr>
            <p:nvPr/>
          </p:nvSpPr>
          <p:spPr>
            <a:xfrm>
              <a:off x="6162674" y="1984246"/>
              <a:ext cx="5522976" cy="4569522"/>
            </a:xfrm>
            <a:prstGeom prst="rect">
              <a:avLst/>
            </a:prstGeom>
          </p:spPr>
          <p:txBody>
            <a:bodyPr lIns="142676" tIns="76093" rIns="142676" bIns="0">
              <a:spAutoFit/>
            </a:bodyPr>
            <a:lstStyle>
              <a:defPPr>
                <a:defRPr lang="en-US"/>
              </a:defPPr>
              <a:lvl1pPr indent="0">
                <a:lnSpc>
                  <a:spcPct val="90000"/>
                </a:lnSpc>
                <a:spcBef>
                  <a:spcPct val="20000"/>
                </a:spcBef>
                <a:buSzPct val="90000"/>
                <a:buFont typeface="Wingdings" pitchFamily="2" charset="2"/>
                <a:buNone/>
                <a:defRPr sz="2400">
                  <a:gradFill>
                    <a:gsLst>
                      <a:gs pos="0">
                        <a:schemeClr val="bg1"/>
                      </a:gs>
                      <a:gs pos="100000">
                        <a:schemeClr val="bg1"/>
                      </a:gs>
                    </a:gsLst>
                    <a:lin ang="5400000" scaled="0"/>
                  </a:gradFill>
                </a:defRPr>
              </a:lvl1pPr>
              <a:lvl2pPr marL="800100" indent="-339725">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2pPr>
              <a:lvl3pPr marL="1143000" indent="-287338">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3pPr>
              <a:lvl4pPr marL="1485900" indent="-227013">
                <a:lnSpc>
                  <a:spcPct val="90000"/>
                </a:lnSpc>
                <a:spcBef>
                  <a:spcPct val="20000"/>
                </a:spcBef>
                <a:buSzPct val="90000"/>
                <a:buFont typeface="Wingdings" pitchFamily="2" charset="2"/>
                <a:buChar char="§"/>
                <a:defRPr sz="1600">
                  <a:gradFill>
                    <a:gsLst>
                      <a:gs pos="0">
                        <a:schemeClr val="tx1"/>
                      </a:gs>
                      <a:gs pos="86000">
                        <a:schemeClr val="tx1"/>
                      </a:gs>
                    </a:gsLst>
                    <a:lin ang="5400000" scaled="0"/>
                  </a:gradFill>
                  <a:latin typeface="Segoe UI Light" pitchFamily="34" charset="0"/>
                </a:defRPr>
              </a:lvl4pPr>
              <a:lvl5pPr marL="1828800" indent="-223838">
                <a:lnSpc>
                  <a:spcPct val="90000"/>
                </a:lnSpc>
                <a:spcBef>
                  <a:spcPct val="20000"/>
                </a:spcBef>
                <a:buSzPct val="90000"/>
                <a:buFont typeface="Wingdings" pitchFamily="2" charset="2"/>
                <a:buChar char="§"/>
                <a:defRPr sz="1600">
                  <a:gradFill>
                    <a:gsLst>
                      <a:gs pos="0">
                        <a:schemeClr val="tx1"/>
                      </a:gs>
                      <a:gs pos="86000">
                        <a:schemeClr val="tx1"/>
                      </a:gs>
                    </a:gsLst>
                    <a:lin ang="5400000" scaled="0"/>
                  </a:gradFill>
                  <a:latin typeface="Segoe UI Light" pitchFamily="34" charset="0"/>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a:lnSpc>
                  <a:spcPct val="100000"/>
                </a:lnSpc>
                <a:spcBef>
                  <a:spcPts val="3745"/>
                </a:spcBef>
              </a:pPr>
              <a:r>
                <a:rPr lang="en-US" sz="2040" dirty="0" err="1">
                  <a:gradFill>
                    <a:gsLst>
                      <a:gs pos="5417">
                        <a:schemeClr val="tx1"/>
                      </a:gs>
                      <a:gs pos="28000">
                        <a:schemeClr val="tx1"/>
                      </a:gs>
                    </a:gsLst>
                    <a:lin ang="5400000" scaled="0"/>
                  </a:gradFill>
                </a:rPr>
                <a:t>Múltiples</a:t>
              </a:r>
              <a:r>
                <a:rPr lang="en-US" sz="2040" dirty="0">
                  <a:gradFill>
                    <a:gsLst>
                      <a:gs pos="5417">
                        <a:schemeClr val="tx1"/>
                      </a:gs>
                      <a:gs pos="28000">
                        <a:schemeClr val="tx1"/>
                      </a:gs>
                    </a:gsLst>
                    <a:lin ang="5400000" scaled="0"/>
                  </a:gradFill>
                </a:rPr>
                <a:t> </a:t>
              </a:r>
              <a:r>
                <a:rPr lang="en-US" sz="2040" dirty="0" err="1">
                  <a:gradFill>
                    <a:gsLst>
                      <a:gs pos="5417">
                        <a:schemeClr val="tx1"/>
                      </a:gs>
                      <a:gs pos="28000">
                        <a:schemeClr val="tx1"/>
                      </a:gs>
                    </a:gsLst>
                    <a:lin ang="5400000" scaled="0"/>
                  </a:gradFill>
                </a:rPr>
                <a:t>Nodos</a:t>
              </a:r>
              <a:r>
                <a:rPr lang="en-US" sz="2040" dirty="0">
                  <a:gradFill>
                    <a:gsLst>
                      <a:gs pos="5417">
                        <a:schemeClr val="tx1"/>
                      </a:gs>
                      <a:gs pos="28000">
                        <a:schemeClr val="tx1"/>
                      </a:gs>
                    </a:gsLst>
                    <a:lin ang="5400000" scaled="0"/>
                  </a:gradFill>
                </a:rPr>
                <a:t> (</a:t>
              </a:r>
              <a:r>
                <a:rPr lang="en-US" sz="2040" dirty="0" err="1">
                  <a:gradFill>
                    <a:gsLst>
                      <a:gs pos="5417">
                        <a:schemeClr val="tx1"/>
                      </a:gs>
                      <a:gs pos="28000">
                        <a:schemeClr val="tx1"/>
                      </a:gs>
                    </a:gsLst>
                    <a:lin ang="5400000" scaled="0"/>
                  </a:gradFill>
                </a:rPr>
                <a:t>computadoras</a:t>
              </a:r>
              <a:r>
                <a:rPr lang="en-US" sz="2040" dirty="0">
                  <a:gradFill>
                    <a:gsLst>
                      <a:gs pos="5417">
                        <a:schemeClr val="tx1"/>
                      </a:gs>
                      <a:gs pos="28000">
                        <a:schemeClr val="tx1"/>
                      </a:gs>
                    </a:gsLst>
                    <a:lin ang="5400000" scaled="0"/>
                  </a:gradFill>
                </a:rPr>
                <a:t>) se </a:t>
              </a:r>
              <a:r>
                <a:rPr lang="en-US" sz="2040" dirty="0" err="1">
                  <a:gradFill>
                    <a:gsLst>
                      <a:gs pos="5417">
                        <a:schemeClr val="tx1"/>
                      </a:gs>
                      <a:gs pos="28000">
                        <a:schemeClr val="tx1"/>
                      </a:gs>
                    </a:gsLst>
                    <a:lin ang="5400000" scaled="0"/>
                  </a:gradFill>
                </a:rPr>
                <a:t>utilizan</a:t>
              </a:r>
              <a:r>
                <a:rPr lang="en-US" sz="2040" dirty="0">
                  <a:gradFill>
                    <a:gsLst>
                      <a:gs pos="5417">
                        <a:schemeClr val="tx1"/>
                      </a:gs>
                      <a:gs pos="28000">
                        <a:schemeClr val="tx1"/>
                      </a:gs>
                    </a:gsLst>
                    <a:lin ang="5400000" scaled="0"/>
                  </a:gradFill>
                </a:rPr>
                <a:t> para </a:t>
              </a:r>
              <a:r>
                <a:rPr lang="en-US" sz="2040" dirty="0" err="1">
                  <a:gradFill>
                    <a:gsLst>
                      <a:gs pos="5417">
                        <a:schemeClr val="tx1"/>
                      </a:gs>
                      <a:gs pos="28000">
                        <a:schemeClr val="tx1"/>
                      </a:gs>
                    </a:gsLst>
                    <a:lin ang="5400000" scaled="0"/>
                  </a:gradFill>
                </a:rPr>
                <a:t>una</a:t>
              </a:r>
              <a:r>
                <a:rPr lang="en-US" sz="2040" dirty="0">
                  <a:gradFill>
                    <a:gsLst>
                      <a:gs pos="5417">
                        <a:schemeClr val="tx1"/>
                      </a:gs>
                      <a:gs pos="28000">
                        <a:schemeClr val="tx1"/>
                      </a:gs>
                    </a:gsLst>
                    <a:lin ang="5400000" scaled="0"/>
                  </a:gradFill>
                </a:rPr>
                <a:t> </a:t>
              </a:r>
              <a:r>
                <a:rPr lang="en-US" sz="2040" dirty="0" err="1">
                  <a:gradFill>
                    <a:gsLst>
                      <a:gs pos="5417">
                        <a:schemeClr val="tx1"/>
                      </a:gs>
                      <a:gs pos="28000">
                        <a:schemeClr val="tx1"/>
                      </a:gs>
                    </a:gsLst>
                    <a:lin ang="5400000" scaled="0"/>
                  </a:gradFill>
                </a:rPr>
                <a:t>misma</a:t>
              </a:r>
              <a:r>
                <a:rPr lang="en-US" sz="2040" dirty="0">
                  <a:gradFill>
                    <a:gsLst>
                      <a:gs pos="5417">
                        <a:schemeClr val="tx1"/>
                      </a:gs>
                      <a:gs pos="28000">
                        <a:schemeClr val="tx1"/>
                      </a:gs>
                    </a:gsLst>
                    <a:lin ang="5400000" scaled="0"/>
                  </a:gradFill>
                </a:rPr>
                <a:t> </a:t>
              </a:r>
              <a:r>
                <a:rPr lang="en-US" sz="2040" dirty="0" err="1">
                  <a:gradFill>
                    <a:gsLst>
                      <a:gs pos="5417">
                        <a:schemeClr val="tx1"/>
                      </a:gs>
                      <a:gs pos="28000">
                        <a:schemeClr val="tx1"/>
                      </a:gs>
                    </a:gsLst>
                    <a:lin ang="5400000" scaled="0"/>
                  </a:gradFill>
                </a:rPr>
                <a:t>tarea</a:t>
              </a:r>
              <a:r>
                <a:rPr lang="en-US" sz="2040" dirty="0">
                  <a:gradFill>
                    <a:gsLst>
                      <a:gs pos="5417">
                        <a:schemeClr val="tx1"/>
                      </a:gs>
                      <a:gs pos="28000">
                        <a:schemeClr val="tx1"/>
                      </a:gs>
                    </a:gsLst>
                    <a:lin ang="5400000" scaled="0"/>
                  </a:gradFill>
                </a:rPr>
                <a:t> </a:t>
              </a:r>
            </a:p>
            <a:p>
              <a:pPr>
                <a:lnSpc>
                  <a:spcPct val="100000"/>
                </a:lnSpc>
                <a:spcBef>
                  <a:spcPts val="3745"/>
                </a:spcBef>
              </a:pPr>
              <a:r>
                <a:rPr lang="en-US" sz="2040" dirty="0" err="1">
                  <a:gradFill>
                    <a:gsLst>
                      <a:gs pos="5417">
                        <a:schemeClr val="tx1"/>
                      </a:gs>
                      <a:gs pos="28000">
                        <a:schemeClr val="tx1"/>
                      </a:gs>
                    </a:gsLst>
                    <a:lin ang="5400000" scaled="0"/>
                  </a:gradFill>
                </a:rPr>
                <a:t>Muchas</a:t>
              </a:r>
              <a:r>
                <a:rPr lang="en-US" sz="2040" dirty="0">
                  <a:gradFill>
                    <a:gsLst>
                      <a:gs pos="5417">
                        <a:schemeClr val="tx1"/>
                      </a:gs>
                      <a:gs pos="28000">
                        <a:schemeClr val="tx1"/>
                      </a:gs>
                    </a:gsLst>
                    <a:lin ang="5400000" scaled="0"/>
                  </a:gradFill>
                </a:rPr>
                <a:t> CPU </a:t>
              </a:r>
              <a:r>
                <a:rPr lang="en-US" sz="2040" dirty="0" err="1">
                  <a:gradFill>
                    <a:gsLst>
                      <a:gs pos="5417">
                        <a:schemeClr val="tx1"/>
                      </a:gs>
                      <a:gs pos="28000">
                        <a:schemeClr val="tx1"/>
                      </a:gs>
                    </a:gsLst>
                    <a:lin ang="5400000" scaled="0"/>
                  </a:gradFill>
                </a:rPr>
                <a:t>separadas</a:t>
              </a:r>
              <a:r>
                <a:rPr lang="en-US" sz="2040" dirty="0">
                  <a:gradFill>
                    <a:gsLst>
                      <a:gs pos="5417">
                        <a:schemeClr val="tx1"/>
                      </a:gs>
                      <a:gs pos="28000">
                        <a:schemeClr val="tx1"/>
                      </a:gs>
                    </a:gsLst>
                    <a:lin ang="5400000" scaled="0"/>
                  </a:gradFill>
                </a:rPr>
                <a:t> en </a:t>
              </a:r>
              <a:r>
                <a:rPr lang="en-US" sz="2040" dirty="0" err="1">
                  <a:gradFill>
                    <a:gsLst>
                      <a:gs pos="5417">
                        <a:schemeClr val="tx1"/>
                      </a:gs>
                      <a:gs pos="28000">
                        <a:schemeClr val="tx1"/>
                      </a:gs>
                    </a:gsLst>
                    <a:lin ang="5400000" scaled="0"/>
                  </a:gradFill>
                </a:rPr>
                <a:t>paralelo</a:t>
              </a:r>
              <a:r>
                <a:rPr lang="en-US" sz="2040" dirty="0">
                  <a:gradFill>
                    <a:gsLst>
                      <a:gs pos="5417">
                        <a:schemeClr val="tx1"/>
                      </a:gs>
                      <a:gs pos="28000">
                        <a:schemeClr val="tx1"/>
                      </a:gs>
                    </a:gsLst>
                    <a:lin ang="5400000" scaled="0"/>
                  </a:gradFill>
                </a:rPr>
                <a:t> </a:t>
              </a:r>
              <a:r>
                <a:rPr lang="en-US" sz="2040" dirty="0" err="1">
                  <a:gradFill>
                    <a:gsLst>
                      <a:gs pos="5417">
                        <a:schemeClr val="tx1"/>
                      </a:gs>
                      <a:gs pos="28000">
                        <a:schemeClr val="tx1"/>
                      </a:gs>
                    </a:gsLst>
                    <a:lin ang="5400000" scaled="0"/>
                  </a:gradFill>
                </a:rPr>
                <a:t>sobre</a:t>
              </a:r>
              <a:r>
                <a:rPr lang="en-US" sz="2040" dirty="0">
                  <a:gradFill>
                    <a:gsLst>
                      <a:gs pos="5417">
                        <a:schemeClr val="tx1"/>
                      </a:gs>
                      <a:gs pos="28000">
                        <a:schemeClr val="tx1"/>
                      </a:gs>
                    </a:gsLst>
                    <a:lin ang="5400000" scaled="0"/>
                  </a:gradFill>
                </a:rPr>
                <a:t> </a:t>
              </a:r>
              <a:r>
                <a:rPr lang="en-US" sz="2040" dirty="0" err="1">
                  <a:gradFill>
                    <a:gsLst>
                      <a:gs pos="5417">
                        <a:schemeClr val="tx1"/>
                      </a:gs>
                      <a:gs pos="28000">
                        <a:schemeClr val="tx1"/>
                      </a:gs>
                    </a:gsLst>
                    <a:lin ang="5400000" scaled="0"/>
                  </a:gradFill>
                </a:rPr>
                <a:t>múltimples</a:t>
              </a:r>
              <a:r>
                <a:rPr lang="en-US" sz="2040" dirty="0">
                  <a:gradFill>
                    <a:gsLst>
                      <a:gs pos="5417">
                        <a:schemeClr val="tx1"/>
                      </a:gs>
                      <a:gs pos="28000">
                        <a:schemeClr val="tx1"/>
                      </a:gs>
                    </a:gsLst>
                    <a:lin ang="5400000" scaled="0"/>
                  </a:gradFill>
                </a:rPr>
                <a:t> </a:t>
              </a:r>
              <a:r>
                <a:rPr lang="en-US" sz="2040" dirty="0" err="1">
                  <a:gradFill>
                    <a:gsLst>
                      <a:gs pos="5417">
                        <a:schemeClr val="tx1"/>
                      </a:gs>
                      <a:gs pos="28000">
                        <a:schemeClr val="tx1"/>
                      </a:gs>
                    </a:gsLst>
                    <a:lin ang="5400000" scaled="0"/>
                  </a:gradFill>
                </a:rPr>
                <a:t>nodos</a:t>
              </a:r>
              <a:r>
                <a:rPr lang="en-US" sz="2040" dirty="0">
                  <a:gradFill>
                    <a:gsLst>
                      <a:gs pos="5417">
                        <a:schemeClr val="tx1"/>
                      </a:gs>
                      <a:gs pos="28000">
                        <a:schemeClr val="tx1"/>
                      </a:gs>
                    </a:gsLst>
                    <a:lin ang="5400000" scaled="0"/>
                  </a:gradFill>
                </a:rPr>
                <a:t> </a:t>
              </a:r>
              <a:r>
                <a:rPr lang="en-US" sz="2040" dirty="0" err="1">
                  <a:gradFill>
                    <a:gsLst>
                      <a:gs pos="5417">
                        <a:schemeClr val="tx1"/>
                      </a:gs>
                      <a:gs pos="28000">
                        <a:schemeClr val="tx1"/>
                      </a:gs>
                    </a:gsLst>
                    <a:lin ang="5400000" scaled="0"/>
                  </a:gradFill>
                </a:rPr>
                <a:t>realizando</a:t>
              </a:r>
              <a:r>
                <a:rPr lang="en-US" sz="2040" dirty="0">
                  <a:gradFill>
                    <a:gsLst>
                      <a:gs pos="5417">
                        <a:schemeClr val="tx1"/>
                      </a:gs>
                      <a:gs pos="28000">
                        <a:schemeClr val="tx1"/>
                      </a:gs>
                    </a:gsLst>
                    <a:lin ang="5400000" scaled="0"/>
                  </a:gradFill>
                </a:rPr>
                <a:t> </a:t>
              </a:r>
              <a:r>
                <a:rPr lang="en-US" sz="2040" dirty="0" err="1">
                  <a:gradFill>
                    <a:gsLst>
                      <a:gs pos="5417">
                        <a:schemeClr val="tx1"/>
                      </a:gs>
                      <a:gs pos="28000">
                        <a:schemeClr val="tx1"/>
                      </a:gs>
                    </a:gsLst>
                    <a:lin ang="5400000" scaled="0"/>
                  </a:gradFill>
                </a:rPr>
                <a:t>una</a:t>
              </a:r>
              <a:r>
                <a:rPr lang="en-US" sz="2040" dirty="0">
                  <a:gradFill>
                    <a:gsLst>
                      <a:gs pos="5417">
                        <a:schemeClr val="tx1"/>
                      </a:gs>
                      <a:gs pos="28000">
                        <a:schemeClr val="tx1"/>
                      </a:gs>
                    </a:gsLst>
                    <a:lin ang="5400000" scaled="0"/>
                  </a:gradFill>
                </a:rPr>
                <a:t> </a:t>
              </a:r>
              <a:r>
                <a:rPr lang="en-US" sz="2040" dirty="0" err="1">
                  <a:gradFill>
                    <a:gsLst>
                      <a:gs pos="5417">
                        <a:schemeClr val="tx1"/>
                      </a:gs>
                      <a:gs pos="28000">
                        <a:schemeClr val="tx1"/>
                      </a:gs>
                    </a:gsLst>
                    <a:lin ang="5400000" scaled="0"/>
                  </a:gradFill>
                </a:rPr>
                <a:t>única</a:t>
              </a:r>
              <a:r>
                <a:rPr lang="en-US" sz="2040" dirty="0">
                  <a:gradFill>
                    <a:gsLst>
                      <a:gs pos="5417">
                        <a:schemeClr val="tx1"/>
                      </a:gs>
                      <a:gs pos="28000">
                        <a:schemeClr val="tx1"/>
                      </a:gs>
                    </a:gsLst>
                    <a:lin ang="5400000" scaled="0"/>
                  </a:gradFill>
                </a:rPr>
                <a:t> </a:t>
              </a:r>
              <a:r>
                <a:rPr lang="en-US" sz="2040" dirty="0" err="1">
                  <a:gradFill>
                    <a:gsLst>
                      <a:gs pos="5417">
                        <a:schemeClr val="tx1"/>
                      </a:gs>
                      <a:gs pos="28000">
                        <a:schemeClr val="tx1"/>
                      </a:gs>
                    </a:gsLst>
                    <a:lin ang="5400000" scaled="0"/>
                  </a:gradFill>
                </a:rPr>
                <a:t>tarea</a:t>
              </a:r>
              <a:r>
                <a:rPr lang="en-US" sz="2040" dirty="0">
                  <a:gradFill>
                    <a:gsLst>
                      <a:gs pos="5417">
                        <a:schemeClr val="tx1"/>
                      </a:gs>
                      <a:gs pos="28000">
                        <a:schemeClr val="tx1"/>
                      </a:gs>
                    </a:gsLst>
                    <a:lin ang="5400000" scaled="0"/>
                  </a:gradFill>
                </a:rPr>
                <a:t> </a:t>
              </a:r>
              <a:r>
                <a:rPr lang="en-US" sz="2040" dirty="0" err="1">
                  <a:gradFill>
                    <a:gsLst>
                      <a:gs pos="5417">
                        <a:schemeClr val="tx1"/>
                      </a:gs>
                      <a:gs pos="28000">
                        <a:schemeClr val="tx1"/>
                      </a:gs>
                    </a:gsLst>
                    <a:lin ang="5400000" scaled="0"/>
                  </a:gradFill>
                </a:rPr>
                <a:t>independiente</a:t>
              </a:r>
              <a:endParaRPr lang="en-US" sz="2040" dirty="0">
                <a:gradFill>
                  <a:gsLst>
                    <a:gs pos="5417">
                      <a:schemeClr val="tx1"/>
                    </a:gs>
                    <a:gs pos="28000">
                      <a:schemeClr val="tx1"/>
                    </a:gs>
                  </a:gsLst>
                  <a:lin ang="5400000" scaled="0"/>
                </a:gradFill>
              </a:endParaRPr>
            </a:p>
            <a:p>
              <a:pPr>
                <a:lnSpc>
                  <a:spcPct val="100000"/>
                </a:lnSpc>
                <a:spcBef>
                  <a:spcPts val="3745"/>
                </a:spcBef>
              </a:pPr>
              <a:r>
                <a:rPr lang="en-US" sz="2040" dirty="0" err="1">
                  <a:gradFill>
                    <a:gsLst>
                      <a:gs pos="5417">
                        <a:schemeClr val="tx1"/>
                      </a:gs>
                      <a:gs pos="28000">
                        <a:schemeClr val="tx1"/>
                      </a:gs>
                    </a:gsLst>
                    <a:lin ang="5400000" scaled="0"/>
                  </a:gradFill>
                </a:rPr>
                <a:t>Cada</a:t>
              </a:r>
              <a:r>
                <a:rPr lang="en-US" sz="2040" dirty="0">
                  <a:gradFill>
                    <a:gsLst>
                      <a:gs pos="5417">
                        <a:schemeClr val="tx1"/>
                      </a:gs>
                      <a:gs pos="28000">
                        <a:schemeClr val="tx1"/>
                      </a:gs>
                    </a:gsLst>
                    <a:lin ang="5400000" scaled="0"/>
                  </a:gradFill>
                </a:rPr>
                <a:t> </a:t>
              </a:r>
              <a:r>
                <a:rPr lang="en-US" sz="2040" dirty="0" err="1">
                  <a:gradFill>
                    <a:gsLst>
                      <a:gs pos="5417">
                        <a:schemeClr val="tx1"/>
                      </a:gs>
                      <a:gs pos="28000">
                        <a:schemeClr val="tx1"/>
                      </a:gs>
                    </a:gsLst>
                    <a:lin ang="5400000" scaled="0"/>
                  </a:gradFill>
                </a:rPr>
                <a:t>conjunto</a:t>
              </a:r>
              <a:r>
                <a:rPr lang="en-US" sz="2040" dirty="0">
                  <a:gradFill>
                    <a:gsLst>
                      <a:gs pos="5417">
                        <a:schemeClr val="tx1"/>
                      </a:gs>
                      <a:gs pos="28000">
                        <a:schemeClr val="tx1"/>
                      </a:gs>
                    </a:gsLst>
                    <a:lin ang="5400000" scaled="0"/>
                  </a:gradFill>
                </a:rPr>
                <a:t> de CPUs </a:t>
              </a:r>
              <a:r>
                <a:rPr lang="en-US" sz="2040" dirty="0" err="1">
                  <a:gradFill>
                    <a:gsLst>
                      <a:gs pos="5417">
                        <a:schemeClr val="tx1"/>
                      </a:gs>
                      <a:gs pos="28000">
                        <a:schemeClr val="tx1"/>
                      </a:gs>
                    </a:gsLst>
                    <a:lin ang="5400000" scaled="0"/>
                  </a:gradFill>
                </a:rPr>
                <a:t>tiene</a:t>
              </a:r>
              <a:r>
                <a:rPr lang="en-US" sz="2040" dirty="0">
                  <a:gradFill>
                    <a:gsLst>
                      <a:gs pos="5417">
                        <a:schemeClr val="tx1"/>
                      </a:gs>
                      <a:gs pos="28000">
                        <a:schemeClr val="tx1"/>
                      </a:gs>
                    </a:gsLst>
                    <a:lin ang="5400000" scaled="0"/>
                  </a:gradFill>
                </a:rPr>
                <a:t> </a:t>
              </a:r>
              <a:r>
                <a:rPr lang="en-US" sz="2040" dirty="0" err="1">
                  <a:gradFill>
                    <a:gsLst>
                      <a:gs pos="5417">
                        <a:schemeClr val="tx1"/>
                      </a:gs>
                      <a:gs pos="28000">
                        <a:schemeClr val="tx1"/>
                      </a:gs>
                    </a:gsLst>
                    <a:lin ang="5400000" scaled="0"/>
                  </a:gradFill>
                </a:rPr>
                <a:t>su</a:t>
              </a:r>
              <a:r>
                <a:rPr lang="en-US" sz="2040" dirty="0">
                  <a:gradFill>
                    <a:gsLst>
                      <a:gs pos="5417">
                        <a:schemeClr val="tx1"/>
                      </a:gs>
                      <a:gs pos="28000">
                        <a:schemeClr val="tx1"/>
                      </a:gs>
                    </a:gsLst>
                    <a:lin ang="5400000" scaled="0"/>
                  </a:gradFill>
                </a:rPr>
                <a:t> </a:t>
              </a:r>
              <a:r>
                <a:rPr lang="en-US" sz="2040" dirty="0" err="1">
                  <a:gradFill>
                    <a:gsLst>
                      <a:gs pos="5417">
                        <a:schemeClr val="tx1"/>
                      </a:gs>
                      <a:gs pos="28000">
                        <a:schemeClr val="tx1"/>
                      </a:gs>
                    </a:gsLst>
                    <a:lin ang="5400000" scaled="0"/>
                  </a:gradFill>
                </a:rPr>
                <a:t>propia</a:t>
              </a:r>
              <a:r>
                <a:rPr lang="en-US" sz="2040" dirty="0">
                  <a:gradFill>
                    <a:gsLst>
                      <a:gs pos="5417">
                        <a:schemeClr val="tx1"/>
                      </a:gs>
                      <a:gs pos="28000">
                        <a:schemeClr val="tx1"/>
                      </a:gs>
                    </a:gsLst>
                    <a:lin ang="5400000" scaled="0"/>
                  </a:gradFill>
                </a:rPr>
                <a:t> </a:t>
              </a:r>
              <a:r>
                <a:rPr lang="en-US" sz="2040" dirty="0" err="1">
                  <a:gradFill>
                    <a:gsLst>
                      <a:gs pos="5417">
                        <a:schemeClr val="tx1"/>
                      </a:gs>
                      <a:gs pos="28000">
                        <a:schemeClr val="tx1"/>
                      </a:gs>
                    </a:gsLst>
                    <a:lin ang="5400000" scaled="0"/>
                  </a:gradFill>
                </a:rPr>
                <a:t>memoria</a:t>
              </a:r>
              <a:endParaRPr lang="en-US" sz="2040" dirty="0">
                <a:gradFill>
                  <a:gsLst>
                    <a:gs pos="5417">
                      <a:schemeClr val="tx1"/>
                    </a:gs>
                    <a:gs pos="28000">
                      <a:schemeClr val="tx1"/>
                    </a:gs>
                  </a:gsLst>
                  <a:lin ang="5400000" scaled="0"/>
                </a:gradFill>
              </a:endParaRPr>
            </a:p>
            <a:p>
              <a:pPr>
                <a:lnSpc>
                  <a:spcPct val="100000"/>
                </a:lnSpc>
                <a:spcBef>
                  <a:spcPts val="3745"/>
                </a:spcBef>
              </a:pPr>
              <a:r>
                <a:rPr lang="en-US" sz="2040" dirty="0">
                  <a:gradFill>
                    <a:gsLst>
                      <a:gs pos="5417">
                        <a:schemeClr val="tx1"/>
                      </a:gs>
                      <a:gs pos="28000">
                        <a:schemeClr val="tx1"/>
                      </a:gs>
                    </a:gsLst>
                    <a:lin ang="5400000" scaled="0"/>
                  </a:gradFill>
                </a:rPr>
                <a:t>Se </a:t>
              </a:r>
              <a:r>
                <a:rPr lang="en-US" sz="2040" dirty="0" err="1">
                  <a:gradFill>
                    <a:gsLst>
                      <a:gs pos="5417">
                        <a:schemeClr val="tx1"/>
                      </a:gs>
                      <a:gs pos="28000">
                        <a:schemeClr val="tx1"/>
                      </a:gs>
                    </a:gsLst>
                    <a:lin ang="5400000" scaled="0"/>
                  </a:gradFill>
                </a:rPr>
                <a:t>tiene</a:t>
              </a:r>
              <a:r>
                <a:rPr lang="en-US" sz="2040" dirty="0">
                  <a:gradFill>
                    <a:gsLst>
                      <a:gs pos="5417">
                        <a:schemeClr val="tx1"/>
                      </a:gs>
                      <a:gs pos="28000">
                        <a:schemeClr val="tx1"/>
                      </a:gs>
                    </a:gsLst>
                    <a:lin ang="5400000" scaled="0"/>
                  </a:gradFill>
                </a:rPr>
                <a:t> HW </a:t>
              </a:r>
              <a:r>
                <a:rPr lang="en-US" sz="2040" dirty="0" err="1">
                  <a:gradFill>
                    <a:gsLst>
                      <a:gs pos="5417">
                        <a:schemeClr val="tx1"/>
                      </a:gs>
                      <a:gs pos="28000">
                        <a:schemeClr val="tx1"/>
                      </a:gs>
                    </a:gsLst>
                    <a:lin ang="5400000" scaled="0"/>
                  </a:gradFill>
                </a:rPr>
                <a:t>especializado</a:t>
              </a:r>
              <a:r>
                <a:rPr lang="en-US" sz="2040" dirty="0">
                  <a:gradFill>
                    <a:gsLst>
                      <a:gs pos="5417">
                        <a:schemeClr val="tx1"/>
                      </a:gs>
                      <a:gs pos="28000">
                        <a:schemeClr val="tx1"/>
                      </a:gs>
                    </a:gsLst>
                    <a:lin ang="5400000" scaled="0"/>
                  </a:gradFill>
                </a:rPr>
                <a:t> con </a:t>
              </a:r>
              <a:r>
                <a:rPr lang="en-US" sz="2040" dirty="0" err="1">
                  <a:gradFill>
                    <a:gsLst>
                      <a:gs pos="5417">
                        <a:schemeClr val="tx1"/>
                      </a:gs>
                      <a:gs pos="28000">
                        <a:schemeClr val="tx1"/>
                      </a:gs>
                    </a:gsLst>
                    <a:lin ang="5400000" scaled="0"/>
                  </a:gradFill>
                </a:rPr>
                <a:t>comunicacion</a:t>
              </a:r>
              <a:r>
                <a:rPr lang="en-US" sz="2040" dirty="0">
                  <a:gradFill>
                    <a:gsLst>
                      <a:gs pos="5417">
                        <a:schemeClr val="tx1"/>
                      </a:gs>
                      <a:gs pos="28000">
                        <a:schemeClr val="tx1"/>
                      </a:gs>
                    </a:gsLst>
                    <a:lin ang="5400000" scaled="0"/>
                  </a:gradFill>
                </a:rPr>
                <a:t> de alto </a:t>
              </a:r>
              <a:r>
                <a:rPr lang="en-US" sz="2040" dirty="0" err="1">
                  <a:gradFill>
                    <a:gsLst>
                      <a:gs pos="5417">
                        <a:schemeClr val="tx1"/>
                      </a:gs>
                      <a:gs pos="28000">
                        <a:schemeClr val="tx1"/>
                      </a:gs>
                    </a:gsLst>
                    <a:lin ang="5400000" scaled="0"/>
                  </a:gradFill>
                </a:rPr>
                <a:t>rendimiento</a:t>
              </a:r>
              <a:r>
                <a:rPr lang="en-US" sz="2040" dirty="0">
                  <a:gradFill>
                    <a:gsLst>
                      <a:gs pos="5417">
                        <a:schemeClr val="tx1"/>
                      </a:gs>
                      <a:gs pos="28000">
                        <a:schemeClr val="tx1"/>
                      </a:gs>
                    </a:gsLst>
                    <a:lin ang="5400000" scaled="0"/>
                  </a:gradFill>
                </a:rPr>
                <a:t> </a:t>
              </a:r>
            </a:p>
          </p:txBody>
        </p:sp>
        <p:sp>
          <p:nvSpPr>
            <p:cNvPr id="18" name="Text Placeholder 4"/>
            <p:cNvSpPr txBox="1">
              <a:spLocks/>
            </p:cNvSpPr>
            <p:nvPr/>
          </p:nvSpPr>
          <p:spPr>
            <a:xfrm>
              <a:off x="7056981" y="1456324"/>
              <a:ext cx="3734360" cy="426333"/>
            </a:xfrm>
            <a:prstGeom prst="rect">
              <a:avLst/>
            </a:prstGeom>
          </p:spPr>
          <p:txBody>
            <a:bodyPr wrap="square" lIns="142676" tIns="0" rIns="142676" bIns="0" anchor="ctr" anchorCtr="0">
              <a:spAutoFit/>
            </a:bodyPr>
            <a:lstStyle>
              <a:lvl1pPr marL="0" indent="0" algn="l" defTabSz="914363" rtl="0" eaLnBrk="1" latinLnBrk="0" hangingPunct="1">
                <a:lnSpc>
                  <a:spcPct val="90000"/>
                </a:lnSpc>
                <a:spcBef>
                  <a:spcPct val="20000"/>
                </a:spcBef>
                <a:buSzPct val="90000"/>
                <a:buFont typeface="Wingdings" pitchFamily="2" charset="2"/>
                <a:buNone/>
                <a:defRPr sz="2800" kern="1200" baseline="0">
                  <a:gradFill>
                    <a:gsLst>
                      <a:gs pos="0">
                        <a:schemeClr val="tx1"/>
                      </a:gs>
                      <a:gs pos="86000">
                        <a:schemeClr val="tx1"/>
                      </a:gs>
                    </a:gsLst>
                    <a:lin ang="5400000" scaled="0"/>
                  </a:gradFill>
                  <a:latin typeface="Segoe UI Semibold" pitchFamily="34" charset="0"/>
                  <a:ea typeface="+mn-ea"/>
                  <a:cs typeface="+mn-cs"/>
                </a:defRPr>
              </a:lvl1pPr>
              <a:lvl2pPr marL="855663" indent="-395288" algn="l" defTabSz="914363" rtl="0" eaLnBrk="1" latinLnBrk="0" hangingPunct="1">
                <a:lnSpc>
                  <a:spcPct val="90000"/>
                </a:lnSpc>
                <a:spcBef>
                  <a:spcPct val="20000"/>
                </a:spcBef>
                <a:buSzPct val="90000"/>
                <a:buFont typeface="Wingdings" pitchFamily="2" charset="2"/>
                <a:buChar char="§"/>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913" b="1" dirty="0">
                  <a:gradFill>
                    <a:gsLst>
                      <a:gs pos="0">
                        <a:srgbClr val="FFFFFF"/>
                      </a:gs>
                      <a:gs pos="100000">
                        <a:srgbClr val="FFFFFF"/>
                      </a:gs>
                    </a:gsLst>
                    <a:lin ang="5400000" scaled="0"/>
                  </a:gradFill>
                  <a:latin typeface="Segoe UI Light"/>
                </a:rPr>
                <a:t>MPP</a:t>
              </a:r>
            </a:p>
          </p:txBody>
        </p:sp>
      </p:grpSp>
      <p:grpSp>
        <p:nvGrpSpPr>
          <p:cNvPr id="19" name="Group 18"/>
          <p:cNvGrpSpPr/>
          <p:nvPr/>
        </p:nvGrpSpPr>
        <p:grpSpPr>
          <a:xfrm>
            <a:off x="503237" y="1046962"/>
            <a:ext cx="4504455" cy="5032069"/>
            <a:chOff x="6162674" y="1435608"/>
            <a:chExt cx="5522976" cy="5213767"/>
          </a:xfrm>
        </p:grpSpPr>
        <p:sp>
          <p:nvSpPr>
            <p:cNvPr id="20" name="Rectangle 19"/>
            <p:cNvSpPr/>
            <p:nvPr/>
          </p:nvSpPr>
          <p:spPr bwMode="auto">
            <a:xfrm>
              <a:off x="6162674" y="1447800"/>
              <a:ext cx="5522976" cy="5201575"/>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dirty="0">
                <a:gradFill>
                  <a:gsLst>
                    <a:gs pos="0">
                      <a:srgbClr val="000000"/>
                    </a:gs>
                    <a:gs pos="100000">
                      <a:srgbClr val="000000"/>
                    </a:gs>
                  </a:gsLst>
                  <a:lin ang="5400000" scaled="0"/>
                </a:gradFill>
              </a:endParaRPr>
            </a:p>
          </p:txBody>
        </p:sp>
        <p:sp>
          <p:nvSpPr>
            <p:cNvPr id="21" name="Rectangle 20"/>
            <p:cNvSpPr/>
            <p:nvPr>
              <p:custDataLst>
                <p:tags r:id="rId1"/>
              </p:custDataLst>
            </p:nvPr>
          </p:nvSpPr>
          <p:spPr bwMode="auto">
            <a:xfrm>
              <a:off x="6162674" y="1435608"/>
              <a:ext cx="5522976" cy="54863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5117" tIns="47558" rIns="47558" bIns="95117" numCol="1" spcCol="0" rtlCol="0" fromWordArt="0" anchor="b" anchorCtr="0" forceAA="0" compatLnSpc="1">
              <a:prstTxWarp prst="textNoShape">
                <a:avLst/>
              </a:prstTxWarp>
              <a:noAutofit/>
            </a:bodyPr>
            <a:lstStyle/>
            <a:p>
              <a:pPr algn="ctr" defTabSz="950843" fontAlgn="base">
                <a:spcBef>
                  <a:spcPct val="0"/>
                </a:spcBef>
                <a:spcAft>
                  <a:spcPct val="0"/>
                </a:spcAft>
              </a:pPr>
              <a:endParaRPr lang="en-US" sz="1248" spc="-52"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2" name="Text Placeholder 4"/>
            <p:cNvSpPr txBox="1">
              <a:spLocks/>
            </p:cNvSpPr>
            <p:nvPr/>
          </p:nvSpPr>
          <p:spPr>
            <a:xfrm>
              <a:off x="6162674" y="1984246"/>
              <a:ext cx="5522976" cy="4399856"/>
            </a:xfrm>
            <a:prstGeom prst="rect">
              <a:avLst/>
            </a:prstGeom>
          </p:spPr>
          <p:txBody>
            <a:bodyPr lIns="142676" tIns="76093" rIns="142676" bIns="0">
              <a:spAutoFit/>
            </a:bodyPr>
            <a:lstStyle>
              <a:defPPr>
                <a:defRPr lang="en-US"/>
              </a:defPPr>
              <a:lvl1pPr indent="0">
                <a:lnSpc>
                  <a:spcPct val="90000"/>
                </a:lnSpc>
                <a:spcBef>
                  <a:spcPct val="20000"/>
                </a:spcBef>
                <a:buSzPct val="90000"/>
                <a:buFont typeface="Wingdings" pitchFamily="2" charset="2"/>
                <a:buNone/>
                <a:defRPr sz="2400">
                  <a:gradFill>
                    <a:gsLst>
                      <a:gs pos="0">
                        <a:schemeClr val="bg1"/>
                      </a:gs>
                      <a:gs pos="100000">
                        <a:schemeClr val="bg1"/>
                      </a:gs>
                    </a:gsLst>
                    <a:lin ang="5400000" scaled="0"/>
                  </a:gradFill>
                </a:defRPr>
              </a:lvl1pPr>
              <a:lvl2pPr marL="800100" indent="-339725">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2pPr>
              <a:lvl3pPr marL="1143000" indent="-287338">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3pPr>
              <a:lvl4pPr marL="1485900" indent="-227013">
                <a:lnSpc>
                  <a:spcPct val="90000"/>
                </a:lnSpc>
                <a:spcBef>
                  <a:spcPct val="20000"/>
                </a:spcBef>
                <a:buSzPct val="90000"/>
                <a:buFont typeface="Wingdings" pitchFamily="2" charset="2"/>
                <a:buChar char="§"/>
                <a:defRPr sz="1600">
                  <a:gradFill>
                    <a:gsLst>
                      <a:gs pos="0">
                        <a:schemeClr val="tx1"/>
                      </a:gs>
                      <a:gs pos="86000">
                        <a:schemeClr val="tx1"/>
                      </a:gs>
                    </a:gsLst>
                    <a:lin ang="5400000" scaled="0"/>
                  </a:gradFill>
                  <a:latin typeface="Segoe UI Light" pitchFamily="34" charset="0"/>
                </a:defRPr>
              </a:lvl4pPr>
              <a:lvl5pPr marL="1828800" indent="-223838">
                <a:lnSpc>
                  <a:spcPct val="90000"/>
                </a:lnSpc>
                <a:spcBef>
                  <a:spcPct val="20000"/>
                </a:spcBef>
                <a:buSzPct val="90000"/>
                <a:buFont typeface="Wingdings" pitchFamily="2" charset="2"/>
                <a:buChar char="§"/>
                <a:defRPr sz="1600">
                  <a:gradFill>
                    <a:gsLst>
                      <a:gs pos="0">
                        <a:schemeClr val="tx1"/>
                      </a:gs>
                      <a:gs pos="86000">
                        <a:schemeClr val="tx1"/>
                      </a:gs>
                    </a:gsLst>
                    <a:lin ang="5400000" scaled="0"/>
                  </a:gradFill>
                  <a:latin typeface="Segoe UI Light" pitchFamily="34" charset="0"/>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a:lnSpc>
                  <a:spcPct val="100000"/>
                </a:lnSpc>
                <a:spcBef>
                  <a:spcPts val="3745"/>
                </a:spcBef>
              </a:pPr>
              <a:r>
                <a:rPr lang="en-US" sz="2040" dirty="0" err="1">
                  <a:gradFill>
                    <a:gsLst>
                      <a:gs pos="5417">
                        <a:schemeClr val="tx1"/>
                      </a:gs>
                      <a:gs pos="28000">
                        <a:schemeClr val="tx1"/>
                      </a:gs>
                    </a:gsLst>
                    <a:lin ang="5400000" scaled="0"/>
                  </a:gradFill>
                </a:rPr>
                <a:t>Múltiple</a:t>
              </a:r>
              <a:r>
                <a:rPr lang="en-US" sz="2040" dirty="0">
                  <a:gradFill>
                    <a:gsLst>
                      <a:gs pos="5417">
                        <a:schemeClr val="tx1"/>
                      </a:gs>
                      <a:gs pos="28000">
                        <a:schemeClr val="tx1"/>
                      </a:gs>
                    </a:gsLst>
                    <a:lin ang="5400000" scaled="0"/>
                  </a:gradFill>
                </a:rPr>
                <a:t> CPUs </a:t>
              </a:r>
              <a:r>
                <a:rPr lang="en-US" sz="2040" dirty="0" err="1">
                  <a:gradFill>
                    <a:gsLst>
                      <a:gs pos="5417">
                        <a:schemeClr val="tx1"/>
                      </a:gs>
                      <a:gs pos="28000">
                        <a:schemeClr val="tx1"/>
                      </a:gs>
                    </a:gsLst>
                    <a:lin ang="5400000" scaled="0"/>
                  </a:gradFill>
                </a:rPr>
                <a:t>utilizados</a:t>
              </a:r>
              <a:r>
                <a:rPr lang="en-US" sz="2040" dirty="0">
                  <a:gradFill>
                    <a:gsLst>
                      <a:gs pos="5417">
                        <a:schemeClr val="tx1"/>
                      </a:gs>
                      <a:gs pos="28000">
                        <a:schemeClr val="tx1"/>
                      </a:gs>
                    </a:gsLst>
                    <a:lin ang="5400000" scaled="0"/>
                  </a:gradFill>
                </a:rPr>
                <a:t> para completer </a:t>
              </a:r>
              <a:r>
                <a:rPr lang="en-US" sz="2040" dirty="0" err="1">
                  <a:gradFill>
                    <a:gsLst>
                      <a:gs pos="5417">
                        <a:schemeClr val="tx1"/>
                      </a:gs>
                      <a:gs pos="28000">
                        <a:schemeClr val="tx1"/>
                      </a:gs>
                    </a:gsLst>
                    <a:lin ang="5400000" scaled="0"/>
                  </a:gradFill>
                </a:rPr>
                <a:t>procesos</a:t>
              </a:r>
              <a:r>
                <a:rPr lang="en-US" sz="2040" dirty="0">
                  <a:gradFill>
                    <a:gsLst>
                      <a:gs pos="5417">
                        <a:schemeClr val="tx1"/>
                      </a:gs>
                      <a:gs pos="28000">
                        <a:schemeClr val="tx1"/>
                      </a:gs>
                    </a:gsLst>
                    <a:lin ang="5400000" scaled="0"/>
                  </a:gradFill>
                </a:rPr>
                <a:t> </a:t>
              </a:r>
              <a:r>
                <a:rPr lang="en-US" sz="2040" dirty="0" err="1">
                  <a:gradFill>
                    <a:gsLst>
                      <a:gs pos="5417">
                        <a:schemeClr val="tx1"/>
                      </a:gs>
                      <a:gs pos="28000">
                        <a:schemeClr val="tx1"/>
                      </a:gs>
                    </a:gsLst>
                    <a:lin ang="5400000" scaled="0"/>
                  </a:gradFill>
                </a:rPr>
                <a:t>individuales</a:t>
              </a:r>
              <a:r>
                <a:rPr lang="en-US" sz="2040" dirty="0">
                  <a:gradFill>
                    <a:gsLst>
                      <a:gs pos="5417">
                        <a:schemeClr val="tx1"/>
                      </a:gs>
                      <a:gs pos="28000">
                        <a:schemeClr val="tx1"/>
                      </a:gs>
                    </a:gsLst>
                    <a:lin ang="5400000" scaled="0"/>
                  </a:gradFill>
                </a:rPr>
                <a:t> </a:t>
              </a:r>
              <a:r>
                <a:rPr lang="en-US" sz="2040" dirty="0" err="1">
                  <a:gradFill>
                    <a:gsLst>
                      <a:gs pos="5417">
                        <a:schemeClr val="tx1"/>
                      </a:gs>
                      <a:gs pos="28000">
                        <a:schemeClr val="tx1"/>
                      </a:gs>
                    </a:gsLst>
                    <a:lin ang="5400000" scaled="0"/>
                  </a:gradFill>
                </a:rPr>
                <a:t>simultáneamente</a:t>
              </a:r>
              <a:endParaRPr lang="en-US" sz="2040" dirty="0">
                <a:gradFill>
                  <a:gsLst>
                    <a:gs pos="5417">
                      <a:schemeClr val="tx1"/>
                    </a:gs>
                    <a:gs pos="28000">
                      <a:schemeClr val="tx1"/>
                    </a:gs>
                  </a:gsLst>
                  <a:lin ang="5400000" scaled="0"/>
                </a:gradFill>
              </a:endParaRPr>
            </a:p>
            <a:p>
              <a:pPr>
                <a:lnSpc>
                  <a:spcPct val="100000"/>
                </a:lnSpc>
                <a:spcBef>
                  <a:spcPts val="3745"/>
                </a:spcBef>
              </a:pPr>
              <a:r>
                <a:rPr lang="en-US" sz="2040" dirty="0" err="1">
                  <a:gradFill>
                    <a:gsLst>
                      <a:gs pos="5417">
                        <a:schemeClr val="tx1"/>
                      </a:gs>
                      <a:gs pos="28000">
                        <a:schemeClr val="tx1"/>
                      </a:gs>
                    </a:gsLst>
                    <a:lin ang="5400000" scaled="0"/>
                  </a:gradFill>
                </a:rPr>
                <a:t>Todas</a:t>
              </a:r>
              <a:r>
                <a:rPr lang="en-US" sz="2040" dirty="0">
                  <a:gradFill>
                    <a:gsLst>
                      <a:gs pos="5417">
                        <a:schemeClr val="tx1"/>
                      </a:gs>
                      <a:gs pos="28000">
                        <a:schemeClr val="tx1"/>
                      </a:gs>
                    </a:gsLst>
                    <a:lin ang="5400000" scaled="0"/>
                  </a:gradFill>
                </a:rPr>
                <a:t> las CPU </a:t>
              </a:r>
              <a:r>
                <a:rPr lang="en-US" sz="2040" dirty="0" err="1">
                  <a:gradFill>
                    <a:gsLst>
                      <a:gs pos="5417">
                        <a:schemeClr val="tx1"/>
                      </a:gs>
                      <a:gs pos="28000">
                        <a:schemeClr val="tx1"/>
                      </a:gs>
                    </a:gsLst>
                    <a:lin ang="5400000" scaled="0"/>
                  </a:gradFill>
                </a:rPr>
                <a:t>comparten</a:t>
              </a:r>
              <a:r>
                <a:rPr lang="en-US" sz="2040" dirty="0">
                  <a:gradFill>
                    <a:gsLst>
                      <a:gs pos="5417">
                        <a:schemeClr val="tx1"/>
                      </a:gs>
                      <a:gs pos="28000">
                        <a:schemeClr val="tx1"/>
                      </a:gs>
                    </a:gsLst>
                    <a:lin ang="5400000" scaled="0"/>
                  </a:gradFill>
                </a:rPr>
                <a:t> </a:t>
              </a:r>
              <a:r>
                <a:rPr lang="en-US" sz="2040" dirty="0" err="1">
                  <a:gradFill>
                    <a:gsLst>
                      <a:gs pos="5417">
                        <a:schemeClr val="tx1"/>
                      </a:gs>
                      <a:gs pos="28000">
                        <a:schemeClr val="tx1"/>
                      </a:gs>
                    </a:gsLst>
                    <a:lin ang="5400000" scaled="0"/>
                  </a:gradFill>
                </a:rPr>
                <a:t>memoria</a:t>
              </a:r>
              <a:r>
                <a:rPr lang="en-US" sz="2040" dirty="0">
                  <a:gradFill>
                    <a:gsLst>
                      <a:gs pos="5417">
                        <a:schemeClr val="tx1"/>
                      </a:gs>
                      <a:gs pos="28000">
                        <a:schemeClr val="tx1"/>
                      </a:gs>
                    </a:gsLst>
                    <a:lin ang="5400000" scaled="0"/>
                  </a:gradFill>
                </a:rPr>
                <a:t> (SMP) o </a:t>
              </a:r>
              <a:r>
                <a:rPr lang="en-US" sz="2040" dirty="0" err="1">
                  <a:gradFill>
                    <a:gsLst>
                      <a:gs pos="5417">
                        <a:schemeClr val="tx1"/>
                      </a:gs>
                      <a:gs pos="28000">
                        <a:schemeClr val="tx1"/>
                      </a:gs>
                    </a:gsLst>
                    <a:lin ang="5400000" scaled="0"/>
                  </a:gradFill>
                </a:rPr>
                <a:t>grupos</a:t>
              </a:r>
              <a:r>
                <a:rPr lang="en-US" sz="2040" dirty="0">
                  <a:gradFill>
                    <a:gsLst>
                      <a:gs pos="5417">
                        <a:schemeClr val="tx1"/>
                      </a:gs>
                      <a:gs pos="28000">
                        <a:schemeClr val="tx1"/>
                      </a:gs>
                    </a:gsLst>
                    <a:lin ang="5400000" scaled="0"/>
                  </a:gradFill>
                </a:rPr>
                <a:t> de CPU </a:t>
              </a:r>
              <a:r>
                <a:rPr lang="en-US" sz="2040" dirty="0" err="1">
                  <a:gradFill>
                    <a:gsLst>
                      <a:gs pos="5417">
                        <a:schemeClr val="tx1"/>
                      </a:gs>
                      <a:gs pos="28000">
                        <a:schemeClr val="tx1"/>
                      </a:gs>
                    </a:gsLst>
                    <a:lin ang="5400000" scaled="0"/>
                  </a:gradFill>
                </a:rPr>
                <a:t>usan</a:t>
              </a:r>
              <a:r>
                <a:rPr lang="en-US" sz="2040" dirty="0">
                  <a:gradFill>
                    <a:gsLst>
                      <a:gs pos="5417">
                        <a:schemeClr val="tx1"/>
                      </a:gs>
                      <a:gs pos="28000">
                        <a:schemeClr val="tx1"/>
                      </a:gs>
                    </a:gsLst>
                    <a:lin ang="5400000" scaled="0"/>
                  </a:gradFill>
                </a:rPr>
                <a:t> </a:t>
              </a:r>
              <a:r>
                <a:rPr lang="en-US" sz="2040" dirty="0" err="1">
                  <a:gradFill>
                    <a:gsLst>
                      <a:gs pos="5417">
                        <a:schemeClr val="tx1"/>
                      </a:gs>
                      <a:gs pos="28000">
                        <a:schemeClr val="tx1"/>
                      </a:gs>
                    </a:gsLst>
                    <a:lin ang="5400000" scaled="0"/>
                  </a:gradFill>
                </a:rPr>
                <a:t>diferentes</a:t>
              </a:r>
              <a:r>
                <a:rPr lang="en-US" sz="2040" dirty="0">
                  <a:gradFill>
                    <a:gsLst>
                      <a:gs pos="5417">
                        <a:schemeClr val="tx1"/>
                      </a:gs>
                      <a:gs pos="28000">
                        <a:schemeClr val="tx1"/>
                      </a:gs>
                    </a:gsLst>
                    <a:lin ang="5400000" scaled="0"/>
                  </a:gradFill>
                </a:rPr>
                <a:t> </a:t>
              </a:r>
              <a:r>
                <a:rPr lang="en-US" sz="2040" dirty="0" err="1">
                  <a:gradFill>
                    <a:gsLst>
                      <a:gs pos="5417">
                        <a:schemeClr val="tx1"/>
                      </a:gs>
                      <a:gs pos="28000">
                        <a:schemeClr val="tx1"/>
                      </a:gs>
                    </a:gsLst>
                    <a:lin ang="5400000" scaled="0"/>
                  </a:gradFill>
                </a:rPr>
                <a:t>conjuntos</a:t>
              </a:r>
              <a:r>
                <a:rPr lang="en-US" sz="2040" dirty="0">
                  <a:gradFill>
                    <a:gsLst>
                      <a:gs pos="5417">
                        <a:schemeClr val="tx1"/>
                      </a:gs>
                      <a:gs pos="28000">
                        <a:schemeClr val="tx1"/>
                      </a:gs>
                    </a:gsLst>
                    <a:lin ang="5400000" scaled="0"/>
                  </a:gradFill>
                </a:rPr>
                <a:t> de </a:t>
              </a:r>
              <a:r>
                <a:rPr lang="en-US" sz="2040" dirty="0" err="1">
                  <a:gradFill>
                    <a:gsLst>
                      <a:gs pos="5417">
                        <a:schemeClr val="tx1"/>
                      </a:gs>
                      <a:gs pos="28000">
                        <a:schemeClr val="tx1"/>
                      </a:gs>
                    </a:gsLst>
                    <a:lin ang="5400000" scaled="0"/>
                  </a:gradFill>
                </a:rPr>
                <a:t>memoria</a:t>
              </a:r>
              <a:r>
                <a:rPr lang="en-US" sz="2040" dirty="0">
                  <a:gradFill>
                    <a:gsLst>
                      <a:gs pos="5417">
                        <a:schemeClr val="tx1"/>
                      </a:gs>
                      <a:gs pos="28000">
                        <a:schemeClr val="tx1"/>
                      </a:gs>
                    </a:gsLst>
                    <a:lin ang="5400000" scaled="0"/>
                  </a:gradFill>
                </a:rPr>
                <a:t> (NUMA)</a:t>
              </a:r>
            </a:p>
            <a:p>
              <a:pPr>
                <a:lnSpc>
                  <a:spcPct val="100000"/>
                </a:lnSpc>
                <a:spcBef>
                  <a:spcPts val="3745"/>
                </a:spcBef>
              </a:pPr>
              <a:r>
                <a:rPr lang="en-US" sz="2040" dirty="0" err="1">
                  <a:gradFill>
                    <a:gsLst>
                      <a:gs pos="5417">
                        <a:schemeClr val="tx1"/>
                      </a:gs>
                      <a:gs pos="28000">
                        <a:schemeClr val="tx1"/>
                      </a:gs>
                    </a:gsLst>
                    <a:lin ang="5400000" scaled="0"/>
                  </a:gradFill>
                </a:rPr>
                <a:t>Todas</a:t>
              </a:r>
              <a:r>
                <a:rPr lang="en-US" sz="2040" dirty="0">
                  <a:gradFill>
                    <a:gsLst>
                      <a:gs pos="5417">
                        <a:schemeClr val="tx1"/>
                      </a:gs>
                      <a:gs pos="28000">
                        <a:schemeClr val="tx1"/>
                      </a:gs>
                    </a:gsLst>
                    <a:lin ang="5400000" scaled="0"/>
                  </a:gradFill>
                </a:rPr>
                <a:t> las </a:t>
              </a:r>
              <a:r>
                <a:rPr lang="en-US" sz="2040" dirty="0" err="1">
                  <a:gradFill>
                    <a:gsLst>
                      <a:gs pos="5417">
                        <a:schemeClr val="tx1"/>
                      </a:gs>
                      <a:gs pos="28000">
                        <a:schemeClr val="tx1"/>
                      </a:gs>
                    </a:gsLst>
                    <a:lin ang="5400000" scaled="0"/>
                  </a:gradFill>
                </a:rPr>
                <a:t>implementaciones</a:t>
              </a:r>
              <a:r>
                <a:rPr lang="en-US" sz="2040" dirty="0">
                  <a:gradFill>
                    <a:gsLst>
                      <a:gs pos="5417">
                        <a:schemeClr val="tx1"/>
                      </a:gs>
                      <a:gs pos="28000">
                        <a:schemeClr val="tx1"/>
                      </a:gs>
                    </a:gsLst>
                    <a:lin ang="5400000" scaled="0"/>
                  </a:gradFill>
                </a:rPr>
                <a:t> SQL Server </a:t>
              </a:r>
              <a:r>
                <a:rPr lang="en-US" sz="2040" dirty="0" err="1">
                  <a:gradFill>
                    <a:gsLst>
                      <a:gs pos="5417">
                        <a:schemeClr val="tx1"/>
                      </a:gs>
                      <a:gs pos="28000">
                        <a:schemeClr val="tx1"/>
                      </a:gs>
                    </a:gsLst>
                    <a:lin ang="5400000" scaled="0"/>
                  </a:gradFill>
                </a:rPr>
                <a:t>eran</a:t>
              </a:r>
              <a:r>
                <a:rPr lang="en-US" sz="2040" dirty="0">
                  <a:gradFill>
                    <a:gsLst>
                      <a:gs pos="5417">
                        <a:schemeClr val="tx1"/>
                      </a:gs>
                      <a:gs pos="28000">
                        <a:schemeClr val="tx1"/>
                      </a:gs>
                    </a:gsLst>
                    <a:lin ang="5400000" scaled="0"/>
                  </a:gradFill>
                </a:rPr>
                <a:t> SMP o NUMA hasta </a:t>
              </a:r>
              <a:r>
                <a:rPr lang="en-US" sz="2040" dirty="0" err="1">
                  <a:gradFill>
                    <a:gsLst>
                      <a:gs pos="5417">
                        <a:schemeClr val="tx1"/>
                      </a:gs>
                      <a:gs pos="28000">
                        <a:schemeClr val="tx1"/>
                      </a:gs>
                    </a:gsLst>
                    <a:lin ang="5400000" scaled="0"/>
                  </a:gradFill>
                </a:rPr>
                <a:t>ahora</a:t>
              </a:r>
              <a:endParaRPr lang="en-US" sz="2040" dirty="0">
                <a:gradFill>
                  <a:gsLst>
                    <a:gs pos="5417">
                      <a:schemeClr val="tx1"/>
                    </a:gs>
                    <a:gs pos="28000">
                      <a:schemeClr val="tx1"/>
                    </a:gs>
                  </a:gsLst>
                  <a:lin ang="5400000" scaled="0"/>
                </a:gradFill>
              </a:endParaRPr>
            </a:p>
          </p:txBody>
        </p:sp>
        <p:sp>
          <p:nvSpPr>
            <p:cNvPr id="23" name="Text Placeholder 4"/>
            <p:cNvSpPr txBox="1">
              <a:spLocks/>
            </p:cNvSpPr>
            <p:nvPr/>
          </p:nvSpPr>
          <p:spPr>
            <a:xfrm>
              <a:off x="7056981" y="1456324"/>
              <a:ext cx="3734360" cy="426333"/>
            </a:xfrm>
            <a:prstGeom prst="rect">
              <a:avLst/>
            </a:prstGeom>
          </p:spPr>
          <p:txBody>
            <a:bodyPr wrap="square" lIns="142676" tIns="0" rIns="142676" bIns="0" anchor="ctr" anchorCtr="0">
              <a:spAutoFit/>
            </a:bodyPr>
            <a:lstStyle>
              <a:lvl1pPr marL="0" indent="0" algn="l" defTabSz="914363" rtl="0" eaLnBrk="1" latinLnBrk="0" hangingPunct="1">
                <a:lnSpc>
                  <a:spcPct val="90000"/>
                </a:lnSpc>
                <a:spcBef>
                  <a:spcPct val="20000"/>
                </a:spcBef>
                <a:buSzPct val="90000"/>
                <a:buFont typeface="Wingdings" pitchFamily="2" charset="2"/>
                <a:buNone/>
                <a:defRPr sz="2800" kern="1200" baseline="0">
                  <a:gradFill>
                    <a:gsLst>
                      <a:gs pos="0">
                        <a:schemeClr val="tx1"/>
                      </a:gs>
                      <a:gs pos="86000">
                        <a:schemeClr val="tx1"/>
                      </a:gs>
                    </a:gsLst>
                    <a:lin ang="5400000" scaled="0"/>
                  </a:gradFill>
                  <a:latin typeface="Segoe UI Semibold" pitchFamily="34" charset="0"/>
                  <a:ea typeface="+mn-ea"/>
                  <a:cs typeface="+mn-cs"/>
                </a:defRPr>
              </a:lvl1pPr>
              <a:lvl2pPr marL="855663" indent="-395288" algn="l" defTabSz="914363" rtl="0" eaLnBrk="1" latinLnBrk="0" hangingPunct="1">
                <a:lnSpc>
                  <a:spcPct val="90000"/>
                </a:lnSpc>
                <a:spcBef>
                  <a:spcPct val="20000"/>
                </a:spcBef>
                <a:buSzPct val="90000"/>
                <a:buFont typeface="Wingdings" pitchFamily="2" charset="2"/>
                <a:buChar char="§"/>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913" b="1" dirty="0">
                  <a:gradFill>
                    <a:gsLst>
                      <a:gs pos="0">
                        <a:srgbClr val="FFFFFF"/>
                      </a:gs>
                      <a:gs pos="100000">
                        <a:srgbClr val="FFFFFF"/>
                      </a:gs>
                    </a:gsLst>
                    <a:lin ang="5400000" scaled="0"/>
                  </a:gradFill>
                  <a:latin typeface="Segoe UI Light"/>
                </a:rPr>
                <a:t>SMP/NUMA</a:t>
              </a:r>
            </a:p>
          </p:txBody>
        </p:sp>
      </p:grpSp>
    </p:spTree>
    <p:extLst>
      <p:ext uri="{BB962C8B-B14F-4D97-AF65-F5344CB8AC3E}">
        <p14:creationId xmlns:p14="http://schemas.microsoft.com/office/powerpoint/2010/main" val="418265166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r>
              <a:rPr lang="es-ES" b="1" dirty="0"/>
              <a:t>¿Qué es SQLDW? </a:t>
            </a:r>
          </a:p>
          <a:p>
            <a:r>
              <a:rPr lang="es-ES" dirty="0"/>
              <a:t>Topología de SQLDW</a:t>
            </a:r>
          </a:p>
          <a:p>
            <a:r>
              <a:rPr lang="es-ES" dirty="0"/>
              <a:t>Escalabilidad y </a:t>
            </a:r>
            <a:r>
              <a:rPr lang="es-ES" dirty="0" err="1"/>
              <a:t>DWUs</a:t>
            </a:r>
            <a:endParaRPr lang="es-ES" dirty="0"/>
          </a:p>
          <a:p>
            <a:r>
              <a:rPr lang="es-ES" dirty="0"/>
              <a:t>Cómo cargar datos en SQLDW</a:t>
            </a:r>
          </a:p>
          <a:p>
            <a:r>
              <a:rPr lang="es-ES" dirty="0"/>
              <a:t>Limitaciones</a:t>
            </a:r>
          </a:p>
          <a:p>
            <a:r>
              <a:rPr lang="es-ES" dirty="0"/>
              <a:t>Experiencias en proyectos reales</a:t>
            </a:r>
          </a:p>
          <a:p>
            <a:endParaRPr lang="es-ES" dirty="0"/>
          </a:p>
          <a:p>
            <a:endParaRPr lang="es-ES" dirty="0"/>
          </a:p>
        </p:txBody>
      </p:sp>
      <p:sp>
        <p:nvSpPr>
          <p:cNvPr id="3" name="Title 2"/>
          <p:cNvSpPr>
            <a:spLocks noGrp="1"/>
          </p:cNvSpPr>
          <p:nvPr>
            <p:ph type="title"/>
          </p:nvPr>
        </p:nvSpPr>
        <p:spPr/>
        <p:txBody>
          <a:bodyPr/>
          <a:lstStyle/>
          <a:p>
            <a:r>
              <a:rPr lang="es-ES" dirty="0"/>
              <a:t>Contenido de la sesión</a:t>
            </a:r>
          </a:p>
        </p:txBody>
      </p:sp>
    </p:spTree>
    <p:extLst>
      <p:ext uri="{BB962C8B-B14F-4D97-AF65-F5344CB8AC3E}">
        <p14:creationId xmlns:p14="http://schemas.microsoft.com/office/powerpoint/2010/main" val="59580483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Cerebro vs Músculo (</a:t>
            </a:r>
            <a:r>
              <a:rPr lang="es-ES" sz="3264" dirty="0"/>
              <a:t>divide y vencerás</a:t>
            </a:r>
            <a:r>
              <a:rPr lang="es-ES" dirty="0"/>
              <a:t>)</a:t>
            </a:r>
          </a:p>
        </p:txBody>
      </p:sp>
      <p:pic>
        <p:nvPicPr>
          <p:cNvPr id="43" name="Picture 42"/>
          <p:cNvPicPr>
            <a:picLocks noChangeAspect="1"/>
          </p:cNvPicPr>
          <p:nvPr/>
        </p:nvPicPr>
        <p:blipFill>
          <a:blip r:embed="rId2"/>
          <a:stretch>
            <a:fillRect/>
          </a:stretch>
        </p:blipFill>
        <p:spPr>
          <a:xfrm>
            <a:off x="1674976" y="1629530"/>
            <a:ext cx="9086522" cy="3814152"/>
          </a:xfrm>
          <a:prstGeom prst="rect">
            <a:avLst/>
          </a:prstGeom>
        </p:spPr>
      </p:pic>
    </p:spTree>
    <p:extLst>
      <p:ext uri="{BB962C8B-B14F-4D97-AF65-F5344CB8AC3E}">
        <p14:creationId xmlns:p14="http://schemas.microsoft.com/office/powerpoint/2010/main" val="86265702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GCIO Summit 2016 Template - White">
  <a:themeElements>
    <a:clrScheme name="GCIO Summit">
      <a:dk1>
        <a:srgbClr val="505050"/>
      </a:dk1>
      <a:lt1>
        <a:srgbClr val="FFFFFF"/>
      </a:lt1>
      <a:dk2>
        <a:srgbClr val="0078D7"/>
      </a:dk2>
      <a:lt2>
        <a:srgbClr val="EAEAEA"/>
      </a:lt2>
      <a:accent1>
        <a:srgbClr val="0078D7"/>
      </a:accent1>
      <a:accent2>
        <a:srgbClr val="002050"/>
      </a:accent2>
      <a:accent3>
        <a:srgbClr val="505050"/>
      </a:accent3>
      <a:accent4>
        <a:srgbClr val="008272"/>
      </a:accent4>
      <a:accent5>
        <a:srgbClr val="32145A"/>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CIO_2016_Template.potx" id="{19E40E1D-92F6-4C76-A8DE-E2E581DA5A45}" vid="{B70F8689-700A-4204-B90C-2AEC47131A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C38000A9703F64DB1B0B0F9690848F1" ma:contentTypeVersion="4" ma:contentTypeDescription="Create a new document." ma:contentTypeScope="" ma:versionID="d2df6ef72899cba0149d35d9844d46e9">
  <xsd:schema xmlns:xsd="http://www.w3.org/2001/XMLSchema" xmlns:xs="http://www.w3.org/2001/XMLSchema" xmlns:p="http://schemas.microsoft.com/office/2006/metadata/properties" xmlns:ns2="2b2dfeed-2da1-4ef4-b600-f5543001ef98" xmlns:ns3="d7b89efc-599c-41ef-afcb-e0aecc35db08" targetNamespace="http://schemas.microsoft.com/office/2006/metadata/properties" ma:root="true" ma:fieldsID="bd26b56a73d3522042eb5a8a4a5761ef" ns2:_="" ns3:_="">
    <xsd:import namespace="2b2dfeed-2da1-4ef4-b600-f5543001ef98"/>
    <xsd:import namespace="d7b89efc-599c-41ef-afcb-e0aecc35db08"/>
    <xsd:element name="properties">
      <xsd:complexType>
        <xsd:sequence>
          <xsd:element name="documentManagement">
            <xsd:complexType>
              <xsd:all>
                <xsd:element ref="ns2:SharedWithUsers" minOccurs="0"/>
                <xsd:element ref="ns3:SharedWithDetails" minOccurs="0"/>
                <xsd:element ref="ns3: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2dfeed-2da1-4ef4-b600-f5543001ef9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7b89efc-599c-41ef-afcb-e0aecc35db08" elementFormDefault="qualified">
    <xsd:import namespace="http://schemas.microsoft.com/office/2006/documentManagement/types"/>
    <xsd:import namespace="http://schemas.microsoft.com/office/infopath/2007/PartnerControls"/>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F227498-ADE7-4702-B1E5-4A275C28A2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2dfeed-2da1-4ef4-b600-f5543001ef98"/>
    <ds:schemaRef ds:uri="d7b89efc-599c-41ef-afcb-e0aecc35db0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2006/metadata/properties"/>
    <ds:schemaRef ds:uri="http://schemas.openxmlformats.org/package/2006/metadata/core-properties"/>
    <ds:schemaRef ds:uri="http://purl.org/dc/terms/"/>
    <ds:schemaRef ds:uri="http://www.w3.org/XML/1998/namespace"/>
    <ds:schemaRef ds:uri="http://purl.org/dc/elements/1.1/"/>
    <ds:schemaRef ds:uri="http://schemas.microsoft.com/office/infopath/2007/PartnerControls"/>
    <ds:schemaRef ds:uri="d7b89efc-599c-41ef-afcb-e0aecc35db08"/>
    <ds:schemaRef ds:uri="2b2dfeed-2da1-4ef4-b600-f5543001ef98"/>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GCIO_2016_Template_v02</Template>
  <TotalTime>391</TotalTime>
  <Words>2133</Words>
  <Application>Microsoft Office PowerPoint</Application>
  <PresentationFormat>Custom</PresentationFormat>
  <Paragraphs>475</Paragraphs>
  <Slides>49</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49</vt:i4>
      </vt:variant>
    </vt:vector>
  </HeadingPairs>
  <TitlesOfParts>
    <vt:vector size="59" baseType="lpstr">
      <vt:lpstr>Arial</vt:lpstr>
      <vt:lpstr>Calibri</vt:lpstr>
      <vt:lpstr>Consolas</vt:lpstr>
      <vt:lpstr>Courier New</vt:lpstr>
      <vt:lpstr>Segoe UI</vt:lpstr>
      <vt:lpstr>Segoe UI Light</vt:lpstr>
      <vt:lpstr>Special Elite</vt:lpstr>
      <vt:lpstr>Times New Roman</vt:lpstr>
      <vt:lpstr>Wingdings</vt:lpstr>
      <vt:lpstr>GCIO Summit 2016 Template - White</vt:lpstr>
      <vt:lpstr>Data warehouse como servicio en Azure</vt:lpstr>
      <vt:lpstr>Contenido de la sesión</vt:lpstr>
      <vt:lpstr>Enrique Catalá Bañuls</vt:lpstr>
      <vt:lpstr>Soluciones data warehousing de MS</vt:lpstr>
      <vt:lpstr>Qué es SQLDW?</vt:lpstr>
      <vt:lpstr>¿Qué es SQLDW?</vt:lpstr>
      <vt:lpstr>Qué es el MPP?</vt:lpstr>
      <vt:lpstr>Contenido de la sesión</vt:lpstr>
      <vt:lpstr>Cerebro vs Músculo (divide y vencerás)</vt:lpstr>
      <vt:lpstr>Control Node (cerebro)</vt:lpstr>
      <vt:lpstr>Compute node (Músculo)</vt:lpstr>
      <vt:lpstr>Distribución de datos</vt:lpstr>
      <vt:lpstr>Topología Azure SQL Data Warehouse</vt:lpstr>
      <vt:lpstr>Contenido de la sesión</vt:lpstr>
      <vt:lpstr>Escalabilidad y DWUs</vt:lpstr>
      <vt:lpstr>Escalabilidad y DWUs</vt:lpstr>
      <vt:lpstr>Arquitectura para SQLDW con DWU100</vt:lpstr>
      <vt:lpstr>Arquitectura para SQLDW con DWU600</vt:lpstr>
      <vt:lpstr>Arquitectura para SQLDW en Pausa</vt:lpstr>
      <vt:lpstr>Cómo escalar</vt:lpstr>
      <vt:lpstr>Contenido de la sesión</vt:lpstr>
      <vt:lpstr>Arquitectura de carga – SSIS ó BCP (1)</vt:lpstr>
      <vt:lpstr>Arquitectura de carga – SSIS ó BCP (2)</vt:lpstr>
      <vt:lpstr>Arquitectura de carga – SSIS ó BCP (2)</vt:lpstr>
      <vt:lpstr>Arquitectura de carga - Polybase</vt:lpstr>
      <vt:lpstr>Arquitectura de carga - Polybase</vt:lpstr>
      <vt:lpstr>BCP </vt:lpstr>
      <vt:lpstr>SSIS </vt:lpstr>
      <vt:lpstr>SQL Server PDW Destination Editor</vt:lpstr>
      <vt:lpstr>Rendimiento de carga</vt:lpstr>
      <vt:lpstr>Contenido de la sesión</vt:lpstr>
      <vt:lpstr>Limitaciones (mínimas)</vt:lpstr>
      <vt:lpstr>Limitaciones (medianas)</vt:lpstr>
      <vt:lpstr>Limitaciones (críticas) </vt:lpstr>
      <vt:lpstr>Limitaciones…</vt:lpstr>
      <vt:lpstr>ETL vs ELT</vt:lpstr>
      <vt:lpstr>Contenido de la sesión</vt:lpstr>
      <vt:lpstr>Fases del Proyecto</vt:lpstr>
      <vt:lpstr>Carga de Datos en SQLDW</vt:lpstr>
      <vt:lpstr>Patrón para subir OnPrem a SQLDW</vt:lpstr>
      <vt:lpstr>Ajustes en Reports</vt:lpstr>
      <vt:lpstr>Pruebas y Mediciones</vt:lpstr>
      <vt:lpstr>Estimaciónes para particionado</vt:lpstr>
      <vt:lpstr>Precios (Octubre 2016)</vt:lpstr>
      <vt:lpstr>Lecciones aprendidas en proyectos reales</vt:lpstr>
      <vt:lpstr>Lecciones aprendidas en proyectos reales</vt:lpstr>
      <vt:lpstr>Conclusión: ¿Necesito entonces SQLDW?</vt:lpstr>
      <vt:lpstr>GRACIAS!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GCIO Summit 2016 - Global CIO Summit</dc:subject>
  <dc:creator>Kellini Walter (SWIFT GROUP INC)</dc:creator>
  <cp:keywords>Global CIO Summit</cp:keywords>
  <dc:description>Template: Claire Hoover, Silverfox Productions _x000d_
Formatting: _x000d_
Audience Type: BDMs, TDMS, CIOs</dc:description>
  <cp:lastModifiedBy>Enrique Catala</cp:lastModifiedBy>
  <cp:revision>55</cp:revision>
  <dcterms:created xsi:type="dcterms:W3CDTF">2016-08-22T02:07:54Z</dcterms:created>
  <dcterms:modified xsi:type="dcterms:W3CDTF">2016-10-04T13:57:14Z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0x0101002C38000A9703F64DB1B0B0F9690848F1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6;#Microsoft Conference Center|9ee5e79d-18a6-44c6-bfde-7021198eb4fc</vt:lpwstr>
  </property>
  <property fmtid="{D5CDD505-2E9C-101B-9397-08002B2CF9AE}" pid="7" name="Track">
    <vt:lpwstr/>
  </property>
  <property fmtid="{D5CDD505-2E9C-101B-9397-08002B2CF9AE}" pid="8" name="Event Location">
    <vt:lpwstr>168;#Microsoft Redmond Campus|3cd96142-cb30-40de-9c66-cd17f1bb8ca1</vt:lpwstr>
  </property>
  <property fmtid="{D5CDD505-2E9C-101B-9397-08002B2CF9AE}" pid="9" name="Campaign">
    <vt:lpwstr/>
  </property>
  <property fmtid="{D5CDD505-2E9C-101B-9397-08002B2CF9AE}" pid="10" name="IsMyDocuments">
    <vt:bool>true</vt:bool>
  </property>
  <property fmtid="{D5CDD505-2E9C-101B-9397-08002B2CF9AE}" pid="11" name="TaxKeyword">
    <vt:lpwstr>405;#Global CIO Summit|fdefee9a-3f1e-4924-bf1d-ea5c192779e8</vt:lpwstr>
  </property>
  <property fmtid="{D5CDD505-2E9C-101B-9397-08002B2CF9AE}" pid="12" name="Audience1">
    <vt:lpwstr>404;#strategic|a264fbff-9562-4d3b-90a0-adc8d3853f62</vt:lpwstr>
  </property>
  <property fmtid="{D5CDD505-2E9C-101B-9397-08002B2CF9AE}" pid="13" name="Event Name">
    <vt:lpwstr>403;#Microsoft Global CIO Summit|7b63683e-8b8c-4ed1-a6a9-bbfbef83dfe9</vt:lpwstr>
  </property>
</Properties>
</file>